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65" r:id="rId3"/>
    <p:sldId id="267" r:id="rId4"/>
    <p:sldId id="258" r:id="rId5"/>
    <p:sldId id="259" r:id="rId6"/>
    <p:sldId id="307" r:id="rId7"/>
    <p:sldId id="276" r:id="rId8"/>
    <p:sldId id="271" r:id="rId9"/>
    <p:sldId id="277" r:id="rId10"/>
    <p:sldId id="280" r:id="rId11"/>
    <p:sldId id="282" r:id="rId12"/>
    <p:sldId id="260" r:id="rId13"/>
    <p:sldId id="292" r:id="rId14"/>
    <p:sldId id="293" r:id="rId15"/>
    <p:sldId id="283" r:id="rId16"/>
    <p:sldId id="290" r:id="rId17"/>
    <p:sldId id="286" r:id="rId18"/>
    <p:sldId id="287" r:id="rId19"/>
    <p:sldId id="262" r:id="rId20"/>
    <p:sldId id="294" r:id="rId21"/>
    <p:sldId id="295" r:id="rId22"/>
    <p:sldId id="273" r:id="rId23"/>
    <p:sldId id="274" r:id="rId24"/>
    <p:sldId id="266" r:id="rId25"/>
    <p:sldId id="278" r:id="rId26"/>
    <p:sldId id="284" r:id="rId27"/>
    <p:sldId id="263" r:id="rId28"/>
    <p:sldId id="264" r:id="rId29"/>
    <p:sldId id="291" r:id="rId30"/>
    <p:sldId id="261" r:id="rId31"/>
    <p:sldId id="28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BA496E3-A44E-4823-B28C-310D69243B29}">
          <p14:sldIdLst>
            <p14:sldId id="256"/>
          </p14:sldIdLst>
        </p14:section>
        <p14:section name="Background" id="{394C2157-1E04-4379-A3B6-DFFB7CCE1474}">
          <p14:sldIdLst>
            <p14:sldId id="265"/>
            <p14:sldId id="267"/>
            <p14:sldId id="258"/>
            <p14:sldId id="259"/>
            <p14:sldId id="307"/>
            <p14:sldId id="276"/>
            <p14:sldId id="271"/>
          </p14:sldIdLst>
        </p14:section>
        <p14:section name="Methods" id="{BCDF85A1-7526-46F0-9B80-78918C3E2876}">
          <p14:sldIdLst>
            <p14:sldId id="277"/>
            <p14:sldId id="280"/>
            <p14:sldId id="282"/>
            <p14:sldId id="260"/>
          </p14:sldIdLst>
        </p14:section>
        <p14:section name="Results" id="{7B44A128-6EBB-48A2-B207-5A202476B55E}">
          <p14:sldIdLst>
            <p14:sldId id="292"/>
            <p14:sldId id="293"/>
            <p14:sldId id="283"/>
            <p14:sldId id="290"/>
            <p14:sldId id="286"/>
            <p14:sldId id="287"/>
          </p14:sldIdLst>
        </p14:section>
        <p14:section name="Discussion" id="{B81505F8-6936-4232-855E-E79A8C5A392F}">
          <p14:sldIdLst>
            <p14:sldId id="262"/>
            <p14:sldId id="294"/>
            <p14:sldId id="295"/>
          </p14:sldIdLst>
        </p14:section>
        <p14:section name="Extra Slides" id="{99182C28-23D7-424A-B140-E256C1E77557}">
          <p14:sldIdLst>
            <p14:sldId id="273"/>
            <p14:sldId id="274"/>
            <p14:sldId id="266"/>
            <p14:sldId id="278"/>
            <p14:sldId id="284"/>
            <p14:sldId id="263"/>
            <p14:sldId id="264"/>
            <p14:sldId id="291"/>
            <p14:sldId id="261"/>
            <p14:sldId id="28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4CA0B-D537-40B9-A1BE-7CF6AFF1B10E}" v="11008" dt="2022-11-12T23:19:37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Brauer" userId="bf3d1ad14c280575" providerId="LiveId" clId="{A3D69753-3DCD-443D-94AC-704B63295516}"/>
    <pc:docChg chg="undo custSel addSld delSld modSld sldOrd addSection modSection">
      <pc:chgData name="Simon Brauer" userId="bf3d1ad14c280575" providerId="LiveId" clId="{A3D69753-3DCD-443D-94AC-704B63295516}" dt="2022-10-30T17:07:04.810" v="2687" actId="20577"/>
      <pc:docMkLst>
        <pc:docMk/>
      </pc:docMkLst>
      <pc:sldChg chg="modSp mod">
        <pc:chgData name="Simon Brauer" userId="bf3d1ad14c280575" providerId="LiveId" clId="{A3D69753-3DCD-443D-94AC-704B63295516}" dt="2022-10-30T16:52:31.565" v="2029" actId="20577"/>
        <pc:sldMkLst>
          <pc:docMk/>
          <pc:sldMk cId="3358911165" sldId="256"/>
        </pc:sldMkLst>
        <pc:spChg chg="mod">
          <ac:chgData name="Simon Brauer" userId="bf3d1ad14c280575" providerId="LiveId" clId="{A3D69753-3DCD-443D-94AC-704B63295516}" dt="2022-10-30T16:51:12.613" v="1828" actId="120"/>
          <ac:spMkLst>
            <pc:docMk/>
            <pc:sldMk cId="3358911165" sldId="256"/>
            <ac:spMk id="2" creationId="{EB5BBC8C-6B1E-A964-660A-D954A9766CB3}"/>
          </ac:spMkLst>
        </pc:spChg>
        <pc:spChg chg="mod">
          <ac:chgData name="Simon Brauer" userId="bf3d1ad14c280575" providerId="LiveId" clId="{A3D69753-3DCD-443D-94AC-704B63295516}" dt="2022-10-30T16:52:31.565" v="2029" actId="20577"/>
          <ac:spMkLst>
            <pc:docMk/>
            <pc:sldMk cId="3358911165" sldId="256"/>
            <ac:spMk id="3" creationId="{0E2F2361-4260-593C-6680-DA3C8E7E9BD9}"/>
          </ac:spMkLst>
        </pc:spChg>
      </pc:sldChg>
      <pc:sldChg chg="addSp delSp modSp mod">
        <pc:chgData name="Simon Brauer" userId="bf3d1ad14c280575" providerId="LiveId" clId="{A3D69753-3DCD-443D-94AC-704B63295516}" dt="2022-10-30T16:31:29.968" v="726" actId="20577"/>
        <pc:sldMkLst>
          <pc:docMk/>
          <pc:sldMk cId="1152339316" sldId="257"/>
        </pc:sldMkLst>
        <pc:spChg chg="mod">
          <ac:chgData name="Simon Brauer" userId="bf3d1ad14c280575" providerId="LiveId" clId="{A3D69753-3DCD-443D-94AC-704B63295516}" dt="2022-10-30T16:31:29.968" v="726" actId="20577"/>
          <ac:spMkLst>
            <pc:docMk/>
            <pc:sldMk cId="1152339316" sldId="257"/>
            <ac:spMk id="3" creationId="{603BE440-3B65-FEC7-2691-92F563DAC719}"/>
          </ac:spMkLst>
        </pc:spChg>
        <pc:spChg chg="add del mod">
          <ac:chgData name="Simon Brauer" userId="bf3d1ad14c280575" providerId="LiveId" clId="{A3D69753-3DCD-443D-94AC-704B63295516}" dt="2022-10-30T16:30:52.918" v="645"/>
          <ac:spMkLst>
            <pc:docMk/>
            <pc:sldMk cId="1152339316" sldId="257"/>
            <ac:spMk id="4" creationId="{E7B5994B-F26C-A681-28BF-5D004D8521A0}"/>
          </ac:spMkLst>
        </pc:spChg>
      </pc:sldChg>
      <pc:sldChg chg="modSp mod">
        <pc:chgData name="Simon Brauer" userId="bf3d1ad14c280575" providerId="LiveId" clId="{A3D69753-3DCD-443D-94AC-704B63295516}" dt="2022-10-30T17:07:04.810" v="2687" actId="20577"/>
        <pc:sldMkLst>
          <pc:docMk/>
          <pc:sldMk cId="1778013907" sldId="258"/>
        </pc:sldMkLst>
        <pc:spChg chg="mod">
          <ac:chgData name="Simon Brauer" userId="bf3d1ad14c280575" providerId="LiveId" clId="{A3D69753-3DCD-443D-94AC-704B63295516}" dt="2022-10-30T17:06:33.230" v="2624" actId="20577"/>
          <ac:spMkLst>
            <pc:docMk/>
            <pc:sldMk cId="1778013907" sldId="258"/>
            <ac:spMk id="2" creationId="{4DBE8852-9091-E4A2-2F1D-571CC5D8CADB}"/>
          </ac:spMkLst>
        </pc:spChg>
        <pc:spChg chg="mod">
          <ac:chgData name="Simon Brauer" userId="bf3d1ad14c280575" providerId="LiveId" clId="{A3D69753-3DCD-443D-94AC-704B63295516}" dt="2022-10-30T17:07:04.810" v="2687" actId="20577"/>
          <ac:spMkLst>
            <pc:docMk/>
            <pc:sldMk cId="1778013907" sldId="258"/>
            <ac:spMk id="3" creationId="{90CEDB5F-665A-4FD9-6D19-D304C29C3DDD}"/>
          </ac:spMkLst>
        </pc:spChg>
      </pc:sldChg>
      <pc:sldChg chg="modSp mod">
        <pc:chgData name="Simon Brauer" userId="bf3d1ad14c280575" providerId="LiveId" clId="{A3D69753-3DCD-443D-94AC-704B63295516}" dt="2022-10-30T17:06:18.335" v="2608" actId="20577"/>
        <pc:sldMkLst>
          <pc:docMk/>
          <pc:sldMk cId="4213435291" sldId="259"/>
        </pc:sldMkLst>
        <pc:spChg chg="mod">
          <ac:chgData name="Simon Brauer" userId="bf3d1ad14c280575" providerId="LiveId" clId="{A3D69753-3DCD-443D-94AC-704B63295516}" dt="2022-10-30T17:06:18.335" v="2608" actId="20577"/>
          <ac:spMkLst>
            <pc:docMk/>
            <pc:sldMk cId="4213435291" sldId="259"/>
            <ac:spMk id="3" creationId="{716AE011-720B-8AA8-EFCF-C187415EBE6A}"/>
          </ac:spMkLst>
        </pc:spChg>
      </pc:sldChg>
      <pc:sldChg chg="modSp new mod">
        <pc:chgData name="Simon Brauer" userId="bf3d1ad14c280575" providerId="LiveId" clId="{A3D69753-3DCD-443D-94AC-704B63295516}" dt="2022-10-30T16:13:18.097" v="17" actId="20577"/>
        <pc:sldMkLst>
          <pc:docMk/>
          <pc:sldMk cId="1530489217" sldId="260"/>
        </pc:sldMkLst>
        <pc:spChg chg="mod">
          <ac:chgData name="Simon Brauer" userId="bf3d1ad14c280575" providerId="LiveId" clId="{A3D69753-3DCD-443D-94AC-704B63295516}" dt="2022-10-30T16:13:16.227" v="14" actId="20577"/>
          <ac:spMkLst>
            <pc:docMk/>
            <pc:sldMk cId="1530489217" sldId="260"/>
            <ac:spMk id="2" creationId="{C378E88B-CCC9-535A-DBF4-3B016D8C927D}"/>
          </ac:spMkLst>
        </pc:spChg>
        <pc:spChg chg="mod">
          <ac:chgData name="Simon Brauer" userId="bf3d1ad14c280575" providerId="LiveId" clId="{A3D69753-3DCD-443D-94AC-704B63295516}" dt="2022-10-30T16:13:18.097" v="17" actId="20577"/>
          <ac:spMkLst>
            <pc:docMk/>
            <pc:sldMk cId="1530489217" sldId="260"/>
            <ac:spMk id="3" creationId="{2E485DBC-1B1D-2F46-8F76-BFF07224D775}"/>
          </ac:spMkLst>
        </pc:spChg>
      </pc:sldChg>
      <pc:sldChg chg="new">
        <pc:chgData name="Simon Brauer" userId="bf3d1ad14c280575" providerId="LiveId" clId="{A3D69753-3DCD-443D-94AC-704B63295516}" dt="2022-10-30T16:12:56.860" v="5" actId="680"/>
        <pc:sldMkLst>
          <pc:docMk/>
          <pc:sldMk cId="2478698431" sldId="261"/>
        </pc:sldMkLst>
      </pc:sldChg>
      <pc:sldChg chg="new">
        <pc:chgData name="Simon Brauer" userId="bf3d1ad14c280575" providerId="LiveId" clId="{A3D69753-3DCD-443D-94AC-704B63295516}" dt="2022-10-30T16:13:03.407" v="8" actId="680"/>
        <pc:sldMkLst>
          <pc:docMk/>
          <pc:sldMk cId="185677023" sldId="262"/>
        </pc:sldMkLst>
      </pc:sldChg>
      <pc:sldChg chg="modSp new mod">
        <pc:chgData name="Simon Brauer" userId="bf3d1ad14c280575" providerId="LiveId" clId="{A3D69753-3DCD-443D-94AC-704B63295516}" dt="2022-10-30T16:14:40.645" v="210" actId="20577"/>
        <pc:sldMkLst>
          <pc:docMk/>
          <pc:sldMk cId="1714813922" sldId="263"/>
        </pc:sldMkLst>
        <pc:spChg chg="mod">
          <ac:chgData name="Simon Brauer" userId="bf3d1ad14c280575" providerId="LiveId" clId="{A3D69753-3DCD-443D-94AC-704B63295516}" dt="2022-10-30T16:13:28.019" v="29" actId="20577"/>
          <ac:spMkLst>
            <pc:docMk/>
            <pc:sldMk cId="1714813922" sldId="263"/>
            <ac:spMk id="2" creationId="{78B2DFC5-4A60-7B35-BE1F-E367E97B5266}"/>
          </ac:spMkLst>
        </pc:spChg>
        <pc:spChg chg="mod">
          <ac:chgData name="Simon Brauer" userId="bf3d1ad14c280575" providerId="LiveId" clId="{A3D69753-3DCD-443D-94AC-704B63295516}" dt="2022-10-30T16:14:40.645" v="210" actId="20577"/>
          <ac:spMkLst>
            <pc:docMk/>
            <pc:sldMk cId="1714813922" sldId="263"/>
            <ac:spMk id="3" creationId="{9EC4D077-3A63-6891-1125-8201639DC34A}"/>
          </ac:spMkLst>
        </pc:spChg>
      </pc:sldChg>
      <pc:sldChg chg="modSp new mod">
        <pc:chgData name="Simon Brauer" userId="bf3d1ad14c280575" providerId="LiveId" clId="{A3D69753-3DCD-443D-94AC-704B63295516}" dt="2022-10-30T16:15:26.503" v="301" actId="20577"/>
        <pc:sldMkLst>
          <pc:docMk/>
          <pc:sldMk cId="1946611475" sldId="264"/>
        </pc:sldMkLst>
        <pc:spChg chg="mod">
          <ac:chgData name="Simon Brauer" userId="bf3d1ad14c280575" providerId="LiveId" clId="{A3D69753-3DCD-443D-94AC-704B63295516}" dt="2022-10-30T16:14:48.784" v="230" actId="20577"/>
          <ac:spMkLst>
            <pc:docMk/>
            <pc:sldMk cId="1946611475" sldId="264"/>
            <ac:spMk id="2" creationId="{59AAB404-916C-E86A-BD1F-384382795491}"/>
          </ac:spMkLst>
        </pc:spChg>
        <pc:spChg chg="mod">
          <ac:chgData name="Simon Brauer" userId="bf3d1ad14c280575" providerId="LiveId" clId="{A3D69753-3DCD-443D-94AC-704B63295516}" dt="2022-10-30T16:15:26.503" v="301" actId="20577"/>
          <ac:spMkLst>
            <pc:docMk/>
            <pc:sldMk cId="1946611475" sldId="264"/>
            <ac:spMk id="3" creationId="{E11054FB-6DD1-0EBA-4816-11C8740B2B39}"/>
          </ac:spMkLst>
        </pc:spChg>
      </pc:sldChg>
      <pc:sldChg chg="addSp delSp modSp new mod">
        <pc:chgData name="Simon Brauer" userId="bf3d1ad14c280575" providerId="LiveId" clId="{A3D69753-3DCD-443D-94AC-704B63295516}" dt="2022-10-30T16:52:44.115" v="2037" actId="20577"/>
        <pc:sldMkLst>
          <pc:docMk/>
          <pc:sldMk cId="373242884" sldId="265"/>
        </pc:sldMkLst>
        <pc:spChg chg="mod">
          <ac:chgData name="Simon Brauer" userId="bf3d1ad14c280575" providerId="LiveId" clId="{A3D69753-3DCD-443D-94AC-704B63295516}" dt="2022-10-30T16:52:44.115" v="2037" actId="20577"/>
          <ac:spMkLst>
            <pc:docMk/>
            <pc:sldMk cId="373242884" sldId="265"/>
            <ac:spMk id="2" creationId="{2DF334EE-AB98-991D-1C21-3FF222D5E27D}"/>
          </ac:spMkLst>
        </pc:spChg>
        <pc:spChg chg="del">
          <ac:chgData name="Simon Brauer" userId="bf3d1ad14c280575" providerId="LiveId" clId="{A3D69753-3DCD-443D-94AC-704B63295516}" dt="2022-10-30T16:18:20.906" v="303" actId="22"/>
          <ac:spMkLst>
            <pc:docMk/>
            <pc:sldMk cId="373242884" sldId="265"/>
            <ac:spMk id="3" creationId="{79681D33-09B9-AE9B-1FC8-2B633B450E82}"/>
          </ac:spMkLst>
        </pc:spChg>
        <pc:spChg chg="add mod">
          <ac:chgData name="Simon Brauer" userId="bf3d1ad14c280575" providerId="LiveId" clId="{A3D69753-3DCD-443D-94AC-704B63295516}" dt="2022-10-30T16:20:56.140" v="339" actId="20577"/>
          <ac:spMkLst>
            <pc:docMk/>
            <pc:sldMk cId="373242884" sldId="265"/>
            <ac:spMk id="8" creationId="{ABF631EC-9D9F-D7F6-588F-79EE56F0E97E}"/>
          </ac:spMkLst>
        </pc:spChg>
        <pc:spChg chg="add mod">
          <ac:chgData name="Simon Brauer" userId="bf3d1ad14c280575" providerId="LiveId" clId="{A3D69753-3DCD-443D-94AC-704B63295516}" dt="2022-10-30T16:23:13.164" v="383" actId="1076"/>
          <ac:spMkLst>
            <pc:docMk/>
            <pc:sldMk cId="373242884" sldId="265"/>
            <ac:spMk id="9" creationId="{288D2C1C-2191-15DE-3322-42CCD43C4BEC}"/>
          </ac:spMkLst>
        </pc:spChg>
        <pc:spChg chg="add del mod">
          <ac:chgData name="Simon Brauer" userId="bf3d1ad14c280575" providerId="LiveId" clId="{A3D69753-3DCD-443D-94AC-704B63295516}" dt="2022-10-30T16:31:54.051" v="734" actId="478"/>
          <ac:spMkLst>
            <pc:docMk/>
            <pc:sldMk cId="373242884" sldId="265"/>
            <ac:spMk id="12" creationId="{7C098998-9C6D-DAFF-31F6-EE29410A46B9}"/>
          </ac:spMkLst>
        </pc:spChg>
        <pc:picChg chg="add mod ord">
          <ac:chgData name="Simon Brauer" userId="bf3d1ad14c280575" providerId="LiveId" clId="{A3D69753-3DCD-443D-94AC-704B63295516}" dt="2022-10-30T16:23:10.565" v="382" actId="14100"/>
          <ac:picMkLst>
            <pc:docMk/>
            <pc:sldMk cId="373242884" sldId="265"/>
            <ac:picMk id="5" creationId="{F4B0A0AA-C844-EE71-9D16-FBB2A66BD658}"/>
          </ac:picMkLst>
        </pc:picChg>
        <pc:picChg chg="add mod">
          <ac:chgData name="Simon Brauer" userId="bf3d1ad14c280575" providerId="LiveId" clId="{A3D69753-3DCD-443D-94AC-704B63295516}" dt="2022-10-30T16:20:38.516" v="308" actId="1076"/>
          <ac:picMkLst>
            <pc:docMk/>
            <pc:sldMk cId="373242884" sldId="265"/>
            <ac:picMk id="7" creationId="{DE2190A3-4273-B310-114E-8C2E6831F84F}"/>
          </ac:picMkLst>
        </pc:picChg>
        <pc:picChg chg="add del mod">
          <ac:chgData name="Simon Brauer" userId="bf3d1ad14c280575" providerId="LiveId" clId="{A3D69753-3DCD-443D-94AC-704B63295516}" dt="2022-10-30T16:31:54.051" v="734" actId="478"/>
          <ac:picMkLst>
            <pc:docMk/>
            <pc:sldMk cId="373242884" sldId="265"/>
            <ac:picMk id="11" creationId="{001C6909-B3AB-ABD9-9278-3112E64CF1CF}"/>
          </ac:picMkLst>
        </pc:picChg>
      </pc:sldChg>
      <pc:sldChg chg="modSp add mod ord">
        <pc:chgData name="Simon Brauer" userId="bf3d1ad14c280575" providerId="LiveId" clId="{A3D69753-3DCD-443D-94AC-704B63295516}" dt="2022-10-30T16:56:21.749" v="2099" actId="20577"/>
        <pc:sldMkLst>
          <pc:docMk/>
          <pc:sldMk cId="809085861" sldId="266"/>
        </pc:sldMkLst>
        <pc:spChg chg="mod">
          <ac:chgData name="Simon Brauer" userId="bf3d1ad14c280575" providerId="LiveId" clId="{A3D69753-3DCD-443D-94AC-704B63295516}" dt="2022-10-30T16:56:21.749" v="2099" actId="20577"/>
          <ac:spMkLst>
            <pc:docMk/>
            <pc:sldMk cId="809085861" sldId="266"/>
            <ac:spMk id="3" creationId="{603BE440-3B65-FEC7-2691-92F563DAC719}"/>
          </ac:spMkLst>
        </pc:spChg>
      </pc:sldChg>
      <pc:sldChg chg="addSp delSp modSp add mod ord">
        <pc:chgData name="Simon Brauer" userId="bf3d1ad14c280575" providerId="LiveId" clId="{A3D69753-3DCD-443D-94AC-704B63295516}" dt="2022-10-30T16:56:15.062" v="2094" actId="20577"/>
        <pc:sldMkLst>
          <pc:docMk/>
          <pc:sldMk cId="3346875143" sldId="267"/>
        </pc:sldMkLst>
        <pc:spChg chg="mod">
          <ac:chgData name="Simon Brauer" userId="bf3d1ad14c280575" providerId="LiveId" clId="{A3D69753-3DCD-443D-94AC-704B63295516}" dt="2022-10-30T16:52:49.933" v="2045" actId="20577"/>
          <ac:spMkLst>
            <pc:docMk/>
            <pc:sldMk cId="3346875143" sldId="267"/>
            <ac:spMk id="2" creationId="{2DF334EE-AB98-991D-1C21-3FF222D5E27D}"/>
          </ac:spMkLst>
        </pc:spChg>
        <pc:spChg chg="add del mod">
          <ac:chgData name="Simon Brauer" userId="bf3d1ad14c280575" providerId="LiveId" clId="{A3D69753-3DCD-443D-94AC-704B63295516}" dt="2022-10-30T16:31:47.888" v="731" actId="478"/>
          <ac:spMkLst>
            <pc:docMk/>
            <pc:sldMk cId="3346875143" sldId="267"/>
            <ac:spMk id="4" creationId="{1D0F6E13-4D00-A768-A295-86EDBAD602AE}"/>
          </ac:spMkLst>
        </pc:spChg>
        <pc:spChg chg="del">
          <ac:chgData name="Simon Brauer" userId="bf3d1ad14c280575" providerId="LiveId" clId="{A3D69753-3DCD-443D-94AC-704B63295516}" dt="2022-10-30T16:31:45.664" v="730" actId="478"/>
          <ac:spMkLst>
            <pc:docMk/>
            <pc:sldMk cId="3346875143" sldId="267"/>
            <ac:spMk id="8" creationId="{ABF631EC-9D9F-D7F6-588F-79EE56F0E97E}"/>
          </ac:spMkLst>
        </pc:spChg>
        <pc:spChg chg="del">
          <ac:chgData name="Simon Brauer" userId="bf3d1ad14c280575" providerId="LiveId" clId="{A3D69753-3DCD-443D-94AC-704B63295516}" dt="2022-10-30T16:31:45.664" v="730" actId="478"/>
          <ac:spMkLst>
            <pc:docMk/>
            <pc:sldMk cId="3346875143" sldId="267"/>
            <ac:spMk id="9" creationId="{288D2C1C-2191-15DE-3322-42CCD43C4BEC}"/>
          </ac:spMkLst>
        </pc:spChg>
        <pc:spChg chg="mod">
          <ac:chgData name="Simon Brauer" userId="bf3d1ad14c280575" providerId="LiveId" clId="{A3D69753-3DCD-443D-94AC-704B63295516}" dt="2022-10-30T16:56:15.062" v="2094" actId="20577"/>
          <ac:spMkLst>
            <pc:docMk/>
            <pc:sldMk cId="3346875143" sldId="267"/>
            <ac:spMk id="12" creationId="{7C098998-9C6D-DAFF-31F6-EE29410A46B9}"/>
          </ac:spMkLst>
        </pc:spChg>
        <pc:spChg chg="add mod">
          <ac:chgData name="Simon Brauer" userId="bf3d1ad14c280575" providerId="LiveId" clId="{A3D69753-3DCD-443D-94AC-704B63295516}" dt="2022-10-30T16:35:13.682" v="781" actId="20577"/>
          <ac:spMkLst>
            <pc:docMk/>
            <pc:sldMk cId="3346875143" sldId="267"/>
            <ac:spMk id="13" creationId="{5C3D820A-7F28-B54D-E467-3E96B809BFB7}"/>
          </ac:spMkLst>
        </pc:spChg>
        <pc:picChg chg="del">
          <ac:chgData name="Simon Brauer" userId="bf3d1ad14c280575" providerId="LiveId" clId="{A3D69753-3DCD-443D-94AC-704B63295516}" dt="2022-10-30T16:31:45.664" v="730" actId="478"/>
          <ac:picMkLst>
            <pc:docMk/>
            <pc:sldMk cId="3346875143" sldId="267"/>
            <ac:picMk id="5" creationId="{F4B0A0AA-C844-EE71-9D16-FBB2A66BD658}"/>
          </ac:picMkLst>
        </pc:picChg>
        <pc:picChg chg="del">
          <ac:chgData name="Simon Brauer" userId="bf3d1ad14c280575" providerId="LiveId" clId="{A3D69753-3DCD-443D-94AC-704B63295516}" dt="2022-10-30T16:31:45.664" v="730" actId="478"/>
          <ac:picMkLst>
            <pc:docMk/>
            <pc:sldMk cId="3346875143" sldId="267"/>
            <ac:picMk id="7" creationId="{DE2190A3-4273-B310-114E-8C2E6831F84F}"/>
          </ac:picMkLst>
        </pc:picChg>
        <pc:picChg chg="add mod">
          <ac:chgData name="Simon Brauer" userId="bf3d1ad14c280575" providerId="LiveId" clId="{A3D69753-3DCD-443D-94AC-704B63295516}" dt="2022-10-30T16:34:56.759" v="753" actId="1076"/>
          <ac:picMkLst>
            <pc:docMk/>
            <pc:sldMk cId="3346875143" sldId="267"/>
            <ac:picMk id="10" creationId="{F84335E9-3473-6BC5-B0D2-939D465DB4AA}"/>
          </ac:picMkLst>
        </pc:picChg>
        <pc:picChg chg="del mod">
          <ac:chgData name="Simon Brauer" userId="bf3d1ad14c280575" providerId="LiveId" clId="{A3D69753-3DCD-443D-94AC-704B63295516}" dt="2022-10-30T16:56:08.382" v="2087" actId="478"/>
          <ac:picMkLst>
            <pc:docMk/>
            <pc:sldMk cId="3346875143" sldId="267"/>
            <ac:picMk id="11" creationId="{001C6909-B3AB-ABD9-9278-3112E64CF1CF}"/>
          </ac:picMkLst>
        </pc:picChg>
        <pc:picChg chg="add mod">
          <ac:chgData name="Simon Brauer" userId="bf3d1ad14c280575" providerId="LiveId" clId="{A3D69753-3DCD-443D-94AC-704B63295516}" dt="2022-10-30T16:56:13.002" v="2090" actId="1076"/>
          <ac:picMkLst>
            <pc:docMk/>
            <pc:sldMk cId="3346875143" sldId="267"/>
            <ac:picMk id="15" creationId="{8D018D83-88AC-12F8-D72C-0CACE9E39CD4}"/>
          </ac:picMkLst>
        </pc:picChg>
      </pc:sldChg>
      <pc:sldChg chg="new del">
        <pc:chgData name="Simon Brauer" userId="bf3d1ad14c280575" providerId="LiveId" clId="{A3D69753-3DCD-443D-94AC-704B63295516}" dt="2022-10-30T16:38:49.292" v="1643" actId="2696"/>
        <pc:sldMkLst>
          <pc:docMk/>
          <pc:sldMk cId="3670852344" sldId="268"/>
        </pc:sldMkLst>
      </pc:sldChg>
      <pc:sldChg chg="add del">
        <pc:chgData name="Simon Brauer" userId="bf3d1ad14c280575" providerId="LiveId" clId="{A3D69753-3DCD-443D-94AC-704B63295516}" dt="2022-10-30T16:38:49.292" v="1643" actId="2696"/>
        <pc:sldMkLst>
          <pc:docMk/>
          <pc:sldMk cId="3646843677" sldId="269"/>
        </pc:sldMkLst>
      </pc:sldChg>
      <pc:sldChg chg="modSp new mod">
        <pc:chgData name="Simon Brauer" userId="bf3d1ad14c280575" providerId="LiveId" clId="{A3D69753-3DCD-443D-94AC-704B63295516}" dt="2022-10-30T16:36:39.022" v="1188" actId="20577"/>
        <pc:sldMkLst>
          <pc:docMk/>
          <pc:sldMk cId="3235435157" sldId="270"/>
        </pc:sldMkLst>
        <pc:spChg chg="mod">
          <ac:chgData name="Simon Brauer" userId="bf3d1ad14c280575" providerId="LiveId" clId="{A3D69753-3DCD-443D-94AC-704B63295516}" dt="2022-10-30T16:35:51.156" v="831" actId="20577"/>
          <ac:spMkLst>
            <pc:docMk/>
            <pc:sldMk cId="3235435157" sldId="270"/>
            <ac:spMk id="2" creationId="{E0092E86-A94E-A93D-C5BA-7BFA5DB82E6F}"/>
          </ac:spMkLst>
        </pc:spChg>
        <pc:spChg chg="mod">
          <ac:chgData name="Simon Brauer" userId="bf3d1ad14c280575" providerId="LiveId" clId="{A3D69753-3DCD-443D-94AC-704B63295516}" dt="2022-10-30T16:36:39.022" v="1188" actId="20577"/>
          <ac:spMkLst>
            <pc:docMk/>
            <pc:sldMk cId="3235435157" sldId="270"/>
            <ac:spMk id="3" creationId="{879EDAE6-F103-3794-64DA-582A97905A80}"/>
          </ac:spMkLst>
        </pc:spChg>
      </pc:sldChg>
      <pc:sldChg chg="modSp new mod">
        <pc:chgData name="Simon Brauer" userId="bf3d1ad14c280575" providerId="LiveId" clId="{A3D69753-3DCD-443D-94AC-704B63295516}" dt="2022-10-30T16:38:31.083" v="1642" actId="20577"/>
        <pc:sldMkLst>
          <pc:docMk/>
          <pc:sldMk cId="2772874399" sldId="271"/>
        </pc:sldMkLst>
        <pc:spChg chg="mod">
          <ac:chgData name="Simon Brauer" userId="bf3d1ad14c280575" providerId="LiveId" clId="{A3D69753-3DCD-443D-94AC-704B63295516}" dt="2022-10-30T16:36:55.612" v="1193" actId="20577"/>
          <ac:spMkLst>
            <pc:docMk/>
            <pc:sldMk cId="2772874399" sldId="271"/>
            <ac:spMk id="2" creationId="{CD1122EB-2637-7CFC-F0EF-9F04FA2E2EEA}"/>
          </ac:spMkLst>
        </pc:spChg>
        <pc:spChg chg="mod">
          <ac:chgData name="Simon Brauer" userId="bf3d1ad14c280575" providerId="LiveId" clId="{A3D69753-3DCD-443D-94AC-704B63295516}" dt="2022-10-30T16:38:31.083" v="1642" actId="20577"/>
          <ac:spMkLst>
            <pc:docMk/>
            <pc:sldMk cId="2772874399" sldId="271"/>
            <ac:spMk id="3" creationId="{EB7BBD31-AF0D-8C1E-995E-9425D6866844}"/>
          </ac:spMkLst>
        </pc:spChg>
      </pc:sldChg>
      <pc:sldChg chg="modSp new mod">
        <pc:chgData name="Simon Brauer" userId="bf3d1ad14c280575" providerId="LiveId" clId="{A3D69753-3DCD-443D-94AC-704B63295516}" dt="2022-10-30T16:39:09.771" v="1717" actId="20577"/>
        <pc:sldMkLst>
          <pc:docMk/>
          <pc:sldMk cId="1862937923" sldId="272"/>
        </pc:sldMkLst>
        <pc:spChg chg="mod">
          <ac:chgData name="Simon Brauer" userId="bf3d1ad14c280575" providerId="LiveId" clId="{A3D69753-3DCD-443D-94AC-704B63295516}" dt="2022-10-30T16:39:09.771" v="1717" actId="20577"/>
          <ac:spMkLst>
            <pc:docMk/>
            <pc:sldMk cId="1862937923" sldId="272"/>
            <ac:spMk id="2" creationId="{38668A5B-218A-3FC2-8FB8-EBCBCB8EEBF9}"/>
          </ac:spMkLst>
        </pc:spChg>
      </pc:sldChg>
      <pc:sldChg chg="modSp new mod">
        <pc:chgData name="Simon Brauer" userId="bf3d1ad14c280575" providerId="LiveId" clId="{A3D69753-3DCD-443D-94AC-704B63295516}" dt="2022-10-30T16:53:28.491" v="2086" actId="20577"/>
        <pc:sldMkLst>
          <pc:docMk/>
          <pc:sldMk cId="1485636917" sldId="273"/>
        </pc:sldMkLst>
        <pc:spChg chg="mod">
          <ac:chgData name="Simon Brauer" userId="bf3d1ad14c280575" providerId="LiveId" clId="{A3D69753-3DCD-443D-94AC-704B63295516}" dt="2022-10-30T16:50:41.328" v="1742" actId="20577"/>
          <ac:spMkLst>
            <pc:docMk/>
            <pc:sldMk cId="1485636917" sldId="273"/>
            <ac:spMk id="2" creationId="{4ECE79CB-8858-D8F7-672F-71A968BCA875}"/>
          </ac:spMkLst>
        </pc:spChg>
        <pc:spChg chg="mod">
          <ac:chgData name="Simon Brauer" userId="bf3d1ad14c280575" providerId="LiveId" clId="{A3D69753-3DCD-443D-94AC-704B63295516}" dt="2022-10-30T16:53:28.491" v="2086" actId="20577"/>
          <ac:spMkLst>
            <pc:docMk/>
            <pc:sldMk cId="1485636917" sldId="273"/>
            <ac:spMk id="3" creationId="{68A6758B-643B-1BD1-8051-2E1A082BE304}"/>
          </ac:spMkLst>
        </pc:spChg>
      </pc:sldChg>
    </pc:docChg>
  </pc:docChgLst>
  <pc:docChgLst>
    <pc:chgData name="Simon Brauer" userId="bf3d1ad14c280575" providerId="LiveId" clId="{F0E4CA0B-D537-40B9-A1BE-7CF6AFF1B10E}"/>
    <pc:docChg chg="undo custSel addSld delSld modSld sldOrd modMainMaster addSection delSection modSection">
      <pc:chgData name="Simon Brauer" userId="bf3d1ad14c280575" providerId="LiveId" clId="{F0E4CA0B-D537-40B9-A1BE-7CF6AFF1B10E}" dt="2022-11-12T23:19:37.331" v="11033"/>
      <pc:docMkLst>
        <pc:docMk/>
      </pc:docMkLst>
      <pc:sldChg chg="addSp modSp mod modTransition">
        <pc:chgData name="Simon Brauer" userId="bf3d1ad14c280575" providerId="LiveId" clId="{F0E4CA0B-D537-40B9-A1BE-7CF6AFF1B10E}" dt="2022-11-12T03:55:45.686" v="9381"/>
        <pc:sldMkLst>
          <pc:docMk/>
          <pc:sldMk cId="3358911165" sldId="256"/>
        </pc:sldMkLst>
        <pc:spChg chg="mod">
          <ac:chgData name="Simon Brauer" userId="bf3d1ad14c280575" providerId="LiveId" clId="{F0E4CA0B-D537-40B9-A1BE-7CF6AFF1B10E}" dt="2022-11-12T02:16:45.740" v="4662"/>
          <ac:spMkLst>
            <pc:docMk/>
            <pc:sldMk cId="3358911165" sldId="256"/>
            <ac:spMk id="2" creationId="{EB5BBC8C-6B1E-A964-660A-D954A9766CB3}"/>
          </ac:spMkLst>
        </pc:spChg>
        <pc:spChg chg="mod">
          <ac:chgData name="Simon Brauer" userId="bf3d1ad14c280575" providerId="LiveId" clId="{F0E4CA0B-D537-40B9-A1BE-7CF6AFF1B10E}" dt="2022-11-12T02:16:53.717" v="4670" actId="1076"/>
          <ac:spMkLst>
            <pc:docMk/>
            <pc:sldMk cId="3358911165" sldId="256"/>
            <ac:spMk id="3" creationId="{0E2F2361-4260-593C-6680-DA3C8E7E9BD9}"/>
          </ac:spMkLst>
        </pc:spChg>
        <pc:spChg chg="add mod">
          <ac:chgData name="Simon Brauer" userId="bf3d1ad14c280575" providerId="LiveId" clId="{F0E4CA0B-D537-40B9-A1BE-7CF6AFF1B10E}" dt="2022-11-12T03:39:58.106" v="9021" actId="403"/>
          <ac:spMkLst>
            <pc:docMk/>
            <pc:sldMk cId="3358911165" sldId="256"/>
            <ac:spMk id="4" creationId="{C851A676-E1CF-6980-6AD2-CAAF9E5FDC56}"/>
          </ac:spMkLst>
        </pc:spChg>
      </pc:sldChg>
      <pc:sldChg chg="modSp del mod">
        <pc:chgData name="Simon Brauer" userId="bf3d1ad14c280575" providerId="LiveId" clId="{F0E4CA0B-D537-40B9-A1BE-7CF6AFF1B10E}" dt="2022-11-12T00:31:46.537" v="594" actId="2696"/>
        <pc:sldMkLst>
          <pc:docMk/>
          <pc:sldMk cId="1152339316" sldId="257"/>
        </pc:sldMkLst>
        <pc:spChg chg="mod">
          <ac:chgData name="Simon Brauer" userId="bf3d1ad14c280575" providerId="LiveId" clId="{F0E4CA0B-D537-40B9-A1BE-7CF6AFF1B10E}" dt="2022-11-12T00:07:50.140" v="408" actId="20577"/>
          <ac:spMkLst>
            <pc:docMk/>
            <pc:sldMk cId="1152339316" sldId="257"/>
            <ac:spMk id="2" creationId="{F497BD7F-E93F-45CC-F777-7C78FF6BF71A}"/>
          </ac:spMkLst>
        </pc:spChg>
        <pc:spChg chg="mod">
          <ac:chgData name="Simon Brauer" userId="bf3d1ad14c280575" providerId="LiveId" clId="{F0E4CA0B-D537-40B9-A1BE-7CF6AFF1B10E}" dt="2022-11-12T00:01:29.418" v="124" actId="20577"/>
          <ac:spMkLst>
            <pc:docMk/>
            <pc:sldMk cId="1152339316" sldId="257"/>
            <ac:spMk id="3" creationId="{603BE440-3B65-FEC7-2691-92F563DAC719}"/>
          </ac:spMkLst>
        </pc:spChg>
      </pc:sldChg>
      <pc:sldChg chg="addSp delSp modSp mod ord modTransition modAnim">
        <pc:chgData name="Simon Brauer" userId="bf3d1ad14c280575" providerId="LiveId" clId="{F0E4CA0B-D537-40B9-A1BE-7CF6AFF1B10E}" dt="2022-11-12T23:18:43.519" v="11027" actId="5793"/>
        <pc:sldMkLst>
          <pc:docMk/>
          <pc:sldMk cId="1778013907" sldId="258"/>
        </pc:sldMkLst>
        <pc:spChg chg="mod">
          <ac:chgData name="Simon Brauer" userId="bf3d1ad14c280575" providerId="LiveId" clId="{F0E4CA0B-D537-40B9-A1BE-7CF6AFF1B10E}" dt="2022-11-12T21:59:30.209" v="10842" actId="20577"/>
          <ac:spMkLst>
            <pc:docMk/>
            <pc:sldMk cId="1778013907" sldId="258"/>
            <ac:spMk id="2" creationId="{4DBE8852-9091-E4A2-2F1D-571CC5D8CADB}"/>
          </ac:spMkLst>
        </pc:spChg>
        <pc:spChg chg="mod">
          <ac:chgData name="Simon Brauer" userId="bf3d1ad14c280575" providerId="LiveId" clId="{F0E4CA0B-D537-40B9-A1BE-7CF6AFF1B10E}" dt="2022-11-12T23:18:43.519" v="11027" actId="5793"/>
          <ac:spMkLst>
            <pc:docMk/>
            <pc:sldMk cId="1778013907" sldId="258"/>
            <ac:spMk id="3" creationId="{90CEDB5F-665A-4FD9-6D19-D304C29C3DDD}"/>
          </ac:spMkLst>
        </pc:spChg>
        <pc:spChg chg="add del mod">
          <ac:chgData name="Simon Brauer" userId="bf3d1ad14c280575" providerId="LiveId" clId="{F0E4CA0B-D537-40B9-A1BE-7CF6AFF1B10E}" dt="2022-11-12T01:40:44.305" v="2844" actId="478"/>
          <ac:spMkLst>
            <pc:docMk/>
            <pc:sldMk cId="1778013907" sldId="258"/>
            <ac:spMk id="6" creationId="{C43040FA-AB1F-4ACE-3650-8352F04876B1}"/>
          </ac:spMkLst>
        </pc:spChg>
        <pc:picChg chg="add del mod">
          <ac:chgData name="Simon Brauer" userId="bf3d1ad14c280575" providerId="LiveId" clId="{F0E4CA0B-D537-40B9-A1BE-7CF6AFF1B10E}" dt="2022-11-12T01:40:42.733" v="2843" actId="478"/>
          <ac:picMkLst>
            <pc:docMk/>
            <pc:sldMk cId="1778013907" sldId="258"/>
            <ac:picMk id="5" creationId="{6CAB76AC-3608-853D-6AAF-F4F3E5506C68}"/>
          </ac:picMkLst>
        </pc:picChg>
      </pc:sldChg>
      <pc:sldChg chg="addSp delSp modSp mod ord modTransition delAnim modAnim">
        <pc:chgData name="Simon Brauer" userId="bf3d1ad14c280575" providerId="LiveId" clId="{F0E4CA0B-D537-40B9-A1BE-7CF6AFF1B10E}" dt="2022-11-12T23:09:31.039" v="11022"/>
        <pc:sldMkLst>
          <pc:docMk/>
          <pc:sldMk cId="4213435291" sldId="259"/>
        </pc:sldMkLst>
        <pc:spChg chg="mod">
          <ac:chgData name="Simon Brauer" userId="bf3d1ad14c280575" providerId="LiveId" clId="{F0E4CA0B-D537-40B9-A1BE-7CF6AFF1B10E}" dt="2022-11-12T02:16:45.740" v="4662"/>
          <ac:spMkLst>
            <pc:docMk/>
            <pc:sldMk cId="4213435291" sldId="259"/>
            <ac:spMk id="2" creationId="{1B9889A7-2F38-CD4D-EFCB-E564F523630C}"/>
          </ac:spMkLst>
        </pc:spChg>
        <pc:spChg chg="mod">
          <ac:chgData name="Simon Brauer" userId="bf3d1ad14c280575" providerId="LiveId" clId="{F0E4CA0B-D537-40B9-A1BE-7CF6AFF1B10E}" dt="2022-11-12T23:07:16.700" v="11018" actId="20577"/>
          <ac:spMkLst>
            <pc:docMk/>
            <pc:sldMk cId="4213435291" sldId="259"/>
            <ac:spMk id="3" creationId="{716AE011-720B-8AA8-EFCF-C187415EBE6A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4" creationId="{7EFEF765-B807-8AE6-F9A3-63E32CF60977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5" creationId="{147C1217-0F25-7F90-0A57-E8E29CFBD187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6" creationId="{82190C77-EF5E-D99F-0256-AE3FF097BAA1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7" creationId="{D695638A-987B-71B7-6443-D5946A797590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8" creationId="{BB871B15-F9DF-17F4-1EDE-18790923A594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9" creationId="{892509C2-1CAF-303F-5C6D-1CF9DC4A1F2B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10" creationId="{0107C4A6-99C3-D382-7B79-230C7A3E9E11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11" creationId="{7B206B66-D387-93F9-24AA-9D401E26008B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12" creationId="{B0FCCC91-2DF7-3840-C874-82530E788BB0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13" creationId="{DD5E5568-38B6-473A-A6A8-7D3B4858B8EB}"/>
          </ac:spMkLst>
        </pc:spChg>
        <pc:spChg chg="add del mod">
          <ac:chgData name="Simon Brauer" userId="bf3d1ad14c280575" providerId="LiveId" clId="{F0E4CA0B-D537-40B9-A1BE-7CF6AFF1B10E}" dt="2022-11-12T19:43:35.220" v="10509" actId="478"/>
          <ac:spMkLst>
            <pc:docMk/>
            <pc:sldMk cId="4213435291" sldId="259"/>
            <ac:spMk id="14" creationId="{05CCE02D-D5BD-B55D-A6AB-7A31D26EAF09}"/>
          </ac:spMkLst>
        </pc:spChg>
        <pc:spChg chg="add del mod">
          <ac:chgData name="Simon Brauer" userId="bf3d1ad14c280575" providerId="LiveId" clId="{F0E4CA0B-D537-40B9-A1BE-7CF6AFF1B10E}" dt="2022-11-12T01:37:09.383" v="2752"/>
          <ac:spMkLst>
            <pc:docMk/>
            <pc:sldMk cId="4213435291" sldId="259"/>
            <ac:spMk id="14" creationId="{5A1528EB-165D-B9F9-09F8-1D683DC2C9D0}"/>
          </ac:spMkLst>
        </pc:spChg>
        <pc:spChg chg="add del mod">
          <ac:chgData name="Simon Brauer" userId="bf3d1ad14c280575" providerId="LiveId" clId="{F0E4CA0B-D537-40B9-A1BE-7CF6AFF1B10E}" dt="2022-11-12T01:37:09.383" v="2752"/>
          <ac:spMkLst>
            <pc:docMk/>
            <pc:sldMk cId="4213435291" sldId="259"/>
            <ac:spMk id="15" creationId="{115CD636-ED16-FE6D-D51D-80274FB57D49}"/>
          </ac:spMkLst>
        </pc:spChg>
        <pc:spChg chg="add del mod">
          <ac:chgData name="Simon Brauer" userId="bf3d1ad14c280575" providerId="LiveId" clId="{F0E4CA0B-D537-40B9-A1BE-7CF6AFF1B10E}" dt="2022-11-12T01:37:09.383" v="2752"/>
          <ac:spMkLst>
            <pc:docMk/>
            <pc:sldMk cId="4213435291" sldId="259"/>
            <ac:spMk id="16" creationId="{804BF69E-0368-111A-6216-2C978F5CD22B}"/>
          </ac:spMkLst>
        </pc:spChg>
        <pc:spChg chg="add del mod">
          <ac:chgData name="Simon Brauer" userId="bf3d1ad14c280575" providerId="LiveId" clId="{F0E4CA0B-D537-40B9-A1BE-7CF6AFF1B10E}" dt="2022-11-12T01:37:09.383" v="2752"/>
          <ac:spMkLst>
            <pc:docMk/>
            <pc:sldMk cId="4213435291" sldId="259"/>
            <ac:spMk id="17" creationId="{081153D9-5BA3-2019-D8BD-6A763DDBF009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18" creationId="{519A785B-1EBE-820A-C58C-A880CF434AFC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19" creationId="{E0B6BA69-7137-AE61-EAAA-18D7CFC82F22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20" creationId="{54A4512C-403B-746C-E361-7B1C74A29AE5}"/>
          </ac:spMkLst>
        </pc:spChg>
        <pc:spChg chg="add del mod">
          <ac:chgData name="Simon Brauer" userId="bf3d1ad14c280575" providerId="LiveId" clId="{F0E4CA0B-D537-40B9-A1BE-7CF6AFF1B10E}" dt="2022-11-12T01:38:11.800" v="2782"/>
          <ac:spMkLst>
            <pc:docMk/>
            <pc:sldMk cId="4213435291" sldId="259"/>
            <ac:spMk id="21" creationId="{A8BA7828-AF9D-CB30-041B-AD3D792C2E67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22" creationId="{5AF9FB84-F144-6333-368A-5E88D07AD208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23" creationId="{54FB335D-2BEC-D850-23BF-F717604DA852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24" creationId="{95B5F284-52C9-251F-1929-99874D6BE058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25" creationId="{861162D4-6970-F806-C0FA-C4F65590B4E7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26" creationId="{5BB41482-2CF8-174C-5334-C5A746ED8211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27" creationId="{A0342680-7872-3A7F-648E-62CE96A6AD7E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28" creationId="{0B0207A9-D760-CC7D-9E49-CEC87FFA38D7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29" creationId="{970713CA-5989-D950-09DB-DE32140607D1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30" creationId="{8071794F-930F-4501-5B77-898D3A71370D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31" creationId="{B83913BE-38B5-2E2E-9990-2811D868E12D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32" creationId="{61119493-DDF4-6208-90E8-52E842F5A6D9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33" creationId="{07981748-2F7E-05B7-3C57-CF13D750EB79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34" creationId="{9EF9E774-282A-5D61-5107-62BB1FCF7AD8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35" creationId="{6FCD383C-2D1A-264D-D3CA-C33B4CB6446F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36" creationId="{2A0F468B-1F17-A1C0-6635-9095977D1C02}"/>
          </ac:spMkLst>
        </pc:spChg>
        <pc:spChg chg="add del mod">
          <ac:chgData name="Simon Brauer" userId="bf3d1ad14c280575" providerId="LiveId" clId="{F0E4CA0B-D537-40B9-A1BE-7CF6AFF1B10E}" dt="2022-11-12T01:39:46.344" v="2835" actId="478"/>
          <ac:spMkLst>
            <pc:docMk/>
            <pc:sldMk cId="4213435291" sldId="259"/>
            <ac:spMk id="37" creationId="{A47A9DDF-4749-401F-0C42-B581E03DB560}"/>
          </ac:spMkLst>
        </pc:spChg>
        <pc:spChg chg="add del mod">
          <ac:chgData name="Simon Brauer" userId="bf3d1ad14c280575" providerId="LiveId" clId="{F0E4CA0B-D537-40B9-A1BE-7CF6AFF1B10E}" dt="2022-11-12T01:39:46.344" v="2835" actId="478"/>
          <ac:spMkLst>
            <pc:docMk/>
            <pc:sldMk cId="4213435291" sldId="259"/>
            <ac:spMk id="38" creationId="{1A5D70CB-4909-A8CA-B54C-01414A661713}"/>
          </ac:spMkLst>
        </pc:spChg>
        <pc:spChg chg="add del mod">
          <ac:chgData name="Simon Brauer" userId="bf3d1ad14c280575" providerId="LiveId" clId="{F0E4CA0B-D537-40B9-A1BE-7CF6AFF1B10E}" dt="2022-11-12T19:42:07.655" v="10489" actId="478"/>
          <ac:spMkLst>
            <pc:docMk/>
            <pc:sldMk cId="4213435291" sldId="259"/>
            <ac:spMk id="39" creationId="{769D84D7-39D4-00FB-B0F9-EF5266AFB7E3}"/>
          </ac:spMkLst>
        </pc:spChg>
      </pc:sldChg>
      <pc:sldChg chg="modSp mod ord modTransition modAnim">
        <pc:chgData name="Simon Brauer" userId="bf3d1ad14c280575" providerId="LiveId" clId="{F0E4CA0B-D537-40B9-A1BE-7CF6AFF1B10E}" dt="2022-11-12T22:00:27.639" v="10849"/>
        <pc:sldMkLst>
          <pc:docMk/>
          <pc:sldMk cId="1530489217" sldId="260"/>
        </pc:sldMkLst>
        <pc:spChg chg="mod">
          <ac:chgData name="Simon Brauer" userId="bf3d1ad14c280575" providerId="LiveId" clId="{F0E4CA0B-D537-40B9-A1BE-7CF6AFF1B10E}" dt="2022-11-12T02:16:45.740" v="4662"/>
          <ac:spMkLst>
            <pc:docMk/>
            <pc:sldMk cId="1530489217" sldId="260"/>
            <ac:spMk id="2" creationId="{C378E88B-CCC9-535A-DBF4-3B016D8C927D}"/>
          </ac:spMkLst>
        </pc:spChg>
        <pc:spChg chg="mod">
          <ac:chgData name="Simon Brauer" userId="bf3d1ad14c280575" providerId="LiveId" clId="{F0E4CA0B-D537-40B9-A1BE-7CF6AFF1B10E}" dt="2022-11-12T02:24:12.227" v="4796" actId="404"/>
          <ac:spMkLst>
            <pc:docMk/>
            <pc:sldMk cId="1530489217" sldId="260"/>
            <ac:spMk id="3" creationId="{2E485DBC-1B1D-2F46-8F76-BFF07224D775}"/>
          </ac:spMkLst>
        </pc:spChg>
      </pc:sldChg>
      <pc:sldChg chg="addSp delSp modSp mod ord modTransition">
        <pc:chgData name="Simon Brauer" userId="bf3d1ad14c280575" providerId="LiveId" clId="{F0E4CA0B-D537-40B9-A1BE-7CF6AFF1B10E}" dt="2022-11-12T21:50:15.300" v="10654"/>
        <pc:sldMkLst>
          <pc:docMk/>
          <pc:sldMk cId="2478698431" sldId="261"/>
        </pc:sldMkLst>
        <pc:spChg chg="add del mod">
          <ac:chgData name="Simon Brauer" userId="bf3d1ad14c280575" providerId="LiveId" clId="{F0E4CA0B-D537-40B9-A1BE-7CF6AFF1B10E}" dt="2022-11-12T03:01:52.495" v="6166" actId="20577"/>
          <ac:spMkLst>
            <pc:docMk/>
            <pc:sldMk cId="2478698431" sldId="261"/>
            <ac:spMk id="2" creationId="{82B4BD9D-340C-C446-EEE5-CF6F4584E58F}"/>
          </ac:spMkLst>
        </pc:spChg>
        <pc:spChg chg="add del mod">
          <ac:chgData name="Simon Brauer" userId="bf3d1ad14c280575" providerId="LiveId" clId="{F0E4CA0B-D537-40B9-A1BE-7CF6AFF1B10E}" dt="2022-11-12T02:44:50.096" v="6032" actId="478"/>
          <ac:spMkLst>
            <pc:docMk/>
            <pc:sldMk cId="2478698431" sldId="261"/>
            <ac:spMk id="3" creationId="{47CEB1D7-F064-EAE1-4B63-EFA575872373}"/>
          </ac:spMkLst>
        </pc:spChg>
        <pc:picChg chg="add del mod">
          <ac:chgData name="Simon Brauer" userId="bf3d1ad14c280575" providerId="LiveId" clId="{F0E4CA0B-D537-40B9-A1BE-7CF6AFF1B10E}" dt="2022-11-12T03:00:32.338" v="6110" actId="478"/>
          <ac:picMkLst>
            <pc:docMk/>
            <pc:sldMk cId="2478698431" sldId="261"/>
            <ac:picMk id="5" creationId="{07680DC5-4C35-7063-D012-1728C772D78F}"/>
          </ac:picMkLst>
        </pc:picChg>
        <pc:picChg chg="add mod">
          <ac:chgData name="Simon Brauer" userId="bf3d1ad14c280575" providerId="LiveId" clId="{F0E4CA0B-D537-40B9-A1BE-7CF6AFF1B10E}" dt="2022-11-12T03:00:44.111" v="6117" actId="1076"/>
          <ac:picMkLst>
            <pc:docMk/>
            <pc:sldMk cId="2478698431" sldId="261"/>
            <ac:picMk id="7" creationId="{AB9C4BEB-6B89-79C3-B66F-5E2C27D0A72E}"/>
          </ac:picMkLst>
        </pc:picChg>
      </pc:sldChg>
      <pc:sldChg chg="modSp mod modTransition modAnim">
        <pc:chgData name="Simon Brauer" userId="bf3d1ad14c280575" providerId="LiveId" clId="{F0E4CA0B-D537-40B9-A1BE-7CF6AFF1B10E}" dt="2022-11-12T03:55:45.686" v="9381"/>
        <pc:sldMkLst>
          <pc:docMk/>
          <pc:sldMk cId="185677023" sldId="262"/>
        </pc:sldMkLst>
        <pc:spChg chg="mod">
          <ac:chgData name="Simon Brauer" userId="bf3d1ad14c280575" providerId="LiveId" clId="{F0E4CA0B-D537-40B9-A1BE-7CF6AFF1B10E}" dt="2022-11-12T03:29:55.366" v="7753" actId="20577"/>
          <ac:spMkLst>
            <pc:docMk/>
            <pc:sldMk cId="185677023" sldId="262"/>
            <ac:spMk id="2" creationId="{96A2DC07-5FED-58ED-1768-80149205CC1A}"/>
          </ac:spMkLst>
        </pc:spChg>
        <pc:spChg chg="mod">
          <ac:chgData name="Simon Brauer" userId="bf3d1ad14c280575" providerId="LiveId" clId="{F0E4CA0B-D537-40B9-A1BE-7CF6AFF1B10E}" dt="2022-11-12T03:39:14.276" v="8997" actId="20577"/>
          <ac:spMkLst>
            <pc:docMk/>
            <pc:sldMk cId="185677023" sldId="262"/>
            <ac:spMk id="3" creationId="{673FA5AB-D3EA-BA3F-5BFF-01333DBFE372}"/>
          </ac:spMkLst>
        </pc:spChg>
      </pc:sldChg>
      <pc:sldChg chg="modSp mod ord modTransition modAnim">
        <pc:chgData name="Simon Brauer" userId="bf3d1ad14c280575" providerId="LiveId" clId="{F0E4CA0B-D537-40B9-A1BE-7CF6AFF1B10E}" dt="2022-11-12T21:57:57.900" v="10694"/>
        <pc:sldMkLst>
          <pc:docMk/>
          <pc:sldMk cId="1714813922" sldId="263"/>
        </pc:sldMkLst>
        <pc:spChg chg="mod">
          <ac:chgData name="Simon Brauer" userId="bf3d1ad14c280575" providerId="LiveId" clId="{F0E4CA0B-D537-40B9-A1BE-7CF6AFF1B10E}" dt="2022-11-12T02:37:31.437" v="5322" actId="20577"/>
          <ac:spMkLst>
            <pc:docMk/>
            <pc:sldMk cId="1714813922" sldId="263"/>
            <ac:spMk id="2" creationId="{78B2DFC5-4A60-7B35-BE1F-E367E97B5266}"/>
          </ac:spMkLst>
        </pc:spChg>
        <pc:spChg chg="mod">
          <ac:chgData name="Simon Brauer" userId="bf3d1ad14c280575" providerId="LiveId" clId="{F0E4CA0B-D537-40B9-A1BE-7CF6AFF1B10E}" dt="2022-11-12T02:43:53.573" v="6027" actId="20577"/>
          <ac:spMkLst>
            <pc:docMk/>
            <pc:sldMk cId="1714813922" sldId="263"/>
            <ac:spMk id="3" creationId="{9EC4D077-3A63-6891-1125-8201639DC34A}"/>
          </ac:spMkLst>
        </pc:spChg>
      </pc:sldChg>
      <pc:sldChg chg="modSp mod ord modTransition modAnim">
        <pc:chgData name="Simon Brauer" userId="bf3d1ad14c280575" providerId="LiveId" clId="{F0E4CA0B-D537-40B9-A1BE-7CF6AFF1B10E}" dt="2022-11-12T21:57:57.900" v="10694"/>
        <pc:sldMkLst>
          <pc:docMk/>
          <pc:sldMk cId="1946611475" sldId="264"/>
        </pc:sldMkLst>
        <pc:spChg chg="mod">
          <ac:chgData name="Simon Brauer" userId="bf3d1ad14c280575" providerId="LiveId" clId="{F0E4CA0B-D537-40B9-A1BE-7CF6AFF1B10E}" dt="2022-11-12T02:16:45.740" v="4662"/>
          <ac:spMkLst>
            <pc:docMk/>
            <pc:sldMk cId="1946611475" sldId="264"/>
            <ac:spMk id="2" creationId="{59AAB404-916C-E86A-BD1F-384382795491}"/>
          </ac:spMkLst>
        </pc:spChg>
        <pc:spChg chg="mod">
          <ac:chgData name="Simon Brauer" userId="bf3d1ad14c280575" providerId="LiveId" clId="{F0E4CA0B-D537-40B9-A1BE-7CF6AFF1B10E}" dt="2022-11-12T02:16:47.030" v="4669" actId="27636"/>
          <ac:spMkLst>
            <pc:docMk/>
            <pc:sldMk cId="1946611475" sldId="264"/>
            <ac:spMk id="3" creationId="{E11054FB-6DD1-0EBA-4816-11C8740B2B39}"/>
          </ac:spMkLst>
        </pc:spChg>
      </pc:sldChg>
      <pc:sldChg chg="modSp mod modTransition">
        <pc:chgData name="Simon Brauer" userId="bf3d1ad14c280575" providerId="LiveId" clId="{F0E4CA0B-D537-40B9-A1BE-7CF6AFF1B10E}" dt="2022-11-12T03:55:45.686" v="9381"/>
        <pc:sldMkLst>
          <pc:docMk/>
          <pc:sldMk cId="373242884" sldId="265"/>
        </pc:sldMkLst>
        <pc:spChg chg="mod">
          <ac:chgData name="Simon Brauer" userId="bf3d1ad14c280575" providerId="LiveId" clId="{F0E4CA0B-D537-40B9-A1BE-7CF6AFF1B10E}" dt="2022-11-12T02:16:45.740" v="4662"/>
          <ac:spMkLst>
            <pc:docMk/>
            <pc:sldMk cId="373242884" sldId="265"/>
            <ac:spMk id="2" creationId="{2DF334EE-AB98-991D-1C21-3FF222D5E27D}"/>
          </ac:spMkLst>
        </pc:spChg>
        <pc:spChg chg="mod">
          <ac:chgData name="Simon Brauer" userId="bf3d1ad14c280575" providerId="LiveId" clId="{F0E4CA0B-D537-40B9-A1BE-7CF6AFF1B10E}" dt="2022-11-12T02:29:04.171" v="4845" actId="1076"/>
          <ac:spMkLst>
            <pc:docMk/>
            <pc:sldMk cId="373242884" sldId="265"/>
            <ac:spMk id="8" creationId="{ABF631EC-9D9F-D7F6-588F-79EE56F0E97E}"/>
          </ac:spMkLst>
        </pc:spChg>
        <pc:spChg chg="mod">
          <ac:chgData name="Simon Brauer" userId="bf3d1ad14c280575" providerId="LiveId" clId="{F0E4CA0B-D537-40B9-A1BE-7CF6AFF1B10E}" dt="2022-11-12T02:29:10.751" v="4848" actId="1076"/>
          <ac:spMkLst>
            <pc:docMk/>
            <pc:sldMk cId="373242884" sldId="265"/>
            <ac:spMk id="9" creationId="{288D2C1C-2191-15DE-3322-42CCD43C4BEC}"/>
          </ac:spMkLst>
        </pc:spChg>
        <pc:picChg chg="mod">
          <ac:chgData name="Simon Brauer" userId="bf3d1ad14c280575" providerId="LiveId" clId="{F0E4CA0B-D537-40B9-A1BE-7CF6AFF1B10E}" dt="2022-11-12T02:29:17.828" v="4851" actId="14100"/>
          <ac:picMkLst>
            <pc:docMk/>
            <pc:sldMk cId="373242884" sldId="265"/>
            <ac:picMk id="5" creationId="{F4B0A0AA-C844-EE71-9D16-FBB2A66BD658}"/>
          </ac:picMkLst>
        </pc:picChg>
        <pc:picChg chg="mod">
          <ac:chgData name="Simon Brauer" userId="bf3d1ad14c280575" providerId="LiveId" clId="{F0E4CA0B-D537-40B9-A1BE-7CF6AFF1B10E}" dt="2022-11-12T02:29:15.848" v="4850" actId="1076"/>
          <ac:picMkLst>
            <pc:docMk/>
            <pc:sldMk cId="373242884" sldId="265"/>
            <ac:picMk id="7" creationId="{DE2190A3-4273-B310-114E-8C2E6831F84F}"/>
          </ac:picMkLst>
        </pc:picChg>
      </pc:sldChg>
      <pc:sldChg chg="modSp mod ord modTransition">
        <pc:chgData name="Simon Brauer" userId="bf3d1ad14c280575" providerId="LiveId" clId="{F0E4CA0B-D537-40B9-A1BE-7CF6AFF1B10E}" dt="2022-11-12T21:51:15.868" v="10660"/>
        <pc:sldMkLst>
          <pc:docMk/>
          <pc:sldMk cId="809085861" sldId="266"/>
        </pc:sldMkLst>
        <pc:spChg chg="mod">
          <ac:chgData name="Simon Brauer" userId="bf3d1ad14c280575" providerId="LiveId" clId="{F0E4CA0B-D537-40B9-A1BE-7CF6AFF1B10E}" dt="2022-11-12T02:16:45.740" v="4662"/>
          <ac:spMkLst>
            <pc:docMk/>
            <pc:sldMk cId="809085861" sldId="266"/>
            <ac:spMk id="2" creationId="{F497BD7F-E93F-45CC-F777-7C78FF6BF71A}"/>
          </ac:spMkLst>
        </pc:spChg>
        <pc:spChg chg="mod">
          <ac:chgData name="Simon Brauer" userId="bf3d1ad14c280575" providerId="LiveId" clId="{F0E4CA0B-D537-40B9-A1BE-7CF6AFF1B10E}" dt="2022-11-12T02:16:45.740" v="4662"/>
          <ac:spMkLst>
            <pc:docMk/>
            <pc:sldMk cId="809085861" sldId="266"/>
            <ac:spMk id="3" creationId="{603BE440-3B65-FEC7-2691-92F563DAC719}"/>
          </ac:spMkLst>
        </pc:spChg>
      </pc:sldChg>
      <pc:sldChg chg="addSp delSp modSp mod modTransition">
        <pc:chgData name="Simon Brauer" userId="bf3d1ad14c280575" providerId="LiveId" clId="{F0E4CA0B-D537-40B9-A1BE-7CF6AFF1B10E}" dt="2022-11-12T03:55:45.686" v="9381"/>
        <pc:sldMkLst>
          <pc:docMk/>
          <pc:sldMk cId="3346875143" sldId="267"/>
        </pc:sldMkLst>
        <pc:spChg chg="mod">
          <ac:chgData name="Simon Brauer" userId="bf3d1ad14c280575" providerId="LiveId" clId="{F0E4CA0B-D537-40B9-A1BE-7CF6AFF1B10E}" dt="2022-11-12T02:16:45.740" v="4662"/>
          <ac:spMkLst>
            <pc:docMk/>
            <pc:sldMk cId="3346875143" sldId="267"/>
            <ac:spMk id="2" creationId="{2DF334EE-AB98-991D-1C21-3FF222D5E27D}"/>
          </ac:spMkLst>
        </pc:spChg>
        <pc:spChg chg="add mod">
          <ac:chgData name="Simon Brauer" userId="bf3d1ad14c280575" providerId="LiveId" clId="{F0E4CA0B-D537-40B9-A1BE-7CF6AFF1B10E}" dt="2022-11-12T02:30:38.120" v="4874" actId="1076"/>
          <ac:spMkLst>
            <pc:docMk/>
            <pc:sldMk cId="3346875143" sldId="267"/>
            <ac:spMk id="7" creationId="{C172BE26-E02A-DCF4-8293-9A8C187F0BCE}"/>
          </ac:spMkLst>
        </pc:spChg>
        <pc:spChg chg="mod">
          <ac:chgData name="Simon Brauer" userId="bf3d1ad14c280575" providerId="LiveId" clId="{F0E4CA0B-D537-40B9-A1BE-7CF6AFF1B10E}" dt="2022-11-12T02:30:32.461" v="4872" actId="1076"/>
          <ac:spMkLst>
            <pc:docMk/>
            <pc:sldMk cId="3346875143" sldId="267"/>
            <ac:spMk id="12" creationId="{7C098998-9C6D-DAFF-31F6-EE29410A46B9}"/>
          </ac:spMkLst>
        </pc:spChg>
        <pc:spChg chg="del mod">
          <ac:chgData name="Simon Brauer" userId="bf3d1ad14c280575" providerId="LiveId" clId="{F0E4CA0B-D537-40B9-A1BE-7CF6AFF1B10E}" dt="2022-11-12T00:18:14.259" v="411" actId="478"/>
          <ac:spMkLst>
            <pc:docMk/>
            <pc:sldMk cId="3346875143" sldId="267"/>
            <ac:spMk id="13" creationId="{5C3D820A-7F28-B54D-E467-3E96B809BFB7}"/>
          </ac:spMkLst>
        </pc:spChg>
        <pc:picChg chg="add del">
          <ac:chgData name="Simon Brauer" userId="bf3d1ad14c280575" providerId="LiveId" clId="{F0E4CA0B-D537-40B9-A1BE-7CF6AFF1B10E}" dt="2022-11-12T00:18:19.516" v="413" actId="478"/>
          <ac:picMkLst>
            <pc:docMk/>
            <pc:sldMk cId="3346875143" sldId="267"/>
            <ac:picMk id="4" creationId="{4E695B59-F577-4090-B977-F35C7C1FB33B}"/>
          </ac:picMkLst>
        </pc:picChg>
        <pc:picChg chg="add mod ord">
          <ac:chgData name="Simon Brauer" userId="bf3d1ad14c280575" providerId="LiveId" clId="{F0E4CA0B-D537-40B9-A1BE-7CF6AFF1B10E}" dt="2022-11-12T02:30:20.493" v="4869" actId="166"/>
          <ac:picMkLst>
            <pc:docMk/>
            <pc:sldMk cId="3346875143" sldId="267"/>
            <ac:picMk id="6" creationId="{F5FA2017-98B3-3AFF-92C6-0AFA3C610894}"/>
          </ac:picMkLst>
        </pc:picChg>
        <pc:picChg chg="del mod">
          <ac:chgData name="Simon Brauer" userId="bf3d1ad14c280575" providerId="LiveId" clId="{F0E4CA0B-D537-40B9-A1BE-7CF6AFF1B10E}" dt="2022-11-12T00:18:14.259" v="411" actId="478"/>
          <ac:picMkLst>
            <pc:docMk/>
            <pc:sldMk cId="3346875143" sldId="267"/>
            <ac:picMk id="10" creationId="{F84335E9-3473-6BC5-B0D2-939D465DB4AA}"/>
          </ac:picMkLst>
        </pc:picChg>
        <pc:picChg chg="mod ord">
          <ac:chgData name="Simon Brauer" userId="bf3d1ad14c280575" providerId="LiveId" clId="{F0E4CA0B-D537-40B9-A1BE-7CF6AFF1B10E}" dt="2022-11-12T02:30:34.913" v="4873" actId="1076"/>
          <ac:picMkLst>
            <pc:docMk/>
            <pc:sldMk cId="3346875143" sldId="267"/>
            <ac:picMk id="15" creationId="{8D018D83-88AC-12F8-D72C-0CACE9E39CD4}"/>
          </ac:picMkLst>
        </pc:picChg>
      </pc:sldChg>
      <pc:sldChg chg="modSp del mod modTransition modAnim">
        <pc:chgData name="Simon Brauer" userId="bf3d1ad14c280575" providerId="LiveId" clId="{F0E4CA0B-D537-40B9-A1BE-7CF6AFF1B10E}" dt="2022-11-12T21:59:25.264" v="10837" actId="2696"/>
        <pc:sldMkLst>
          <pc:docMk/>
          <pc:sldMk cId="3235435157" sldId="270"/>
        </pc:sldMkLst>
        <pc:spChg chg="mod">
          <ac:chgData name="Simon Brauer" userId="bf3d1ad14c280575" providerId="LiveId" clId="{F0E4CA0B-D537-40B9-A1BE-7CF6AFF1B10E}" dt="2022-11-12T02:16:45.740" v="4662"/>
          <ac:spMkLst>
            <pc:docMk/>
            <pc:sldMk cId="3235435157" sldId="270"/>
            <ac:spMk id="2" creationId="{E0092E86-A94E-A93D-C5BA-7BFA5DB82E6F}"/>
          </ac:spMkLst>
        </pc:spChg>
        <pc:spChg chg="mod">
          <ac:chgData name="Simon Brauer" userId="bf3d1ad14c280575" providerId="LiveId" clId="{F0E4CA0B-D537-40B9-A1BE-7CF6AFF1B10E}" dt="2022-11-12T02:16:46.115" v="4665" actId="27636"/>
          <ac:spMkLst>
            <pc:docMk/>
            <pc:sldMk cId="3235435157" sldId="270"/>
            <ac:spMk id="3" creationId="{879EDAE6-F103-3794-64DA-582A97905A80}"/>
          </ac:spMkLst>
        </pc:spChg>
      </pc:sldChg>
      <pc:sldChg chg="addSp modSp mod modTransition modAnim">
        <pc:chgData name="Simon Brauer" userId="bf3d1ad14c280575" providerId="LiveId" clId="{F0E4CA0B-D537-40B9-A1BE-7CF6AFF1B10E}" dt="2022-11-12T21:48:53.389" v="10641"/>
        <pc:sldMkLst>
          <pc:docMk/>
          <pc:sldMk cId="2772874399" sldId="271"/>
        </pc:sldMkLst>
        <pc:spChg chg="mod">
          <ac:chgData name="Simon Brauer" userId="bf3d1ad14c280575" providerId="LiveId" clId="{F0E4CA0B-D537-40B9-A1BE-7CF6AFF1B10E}" dt="2022-11-12T02:16:45.740" v="4662"/>
          <ac:spMkLst>
            <pc:docMk/>
            <pc:sldMk cId="2772874399" sldId="271"/>
            <ac:spMk id="2" creationId="{CD1122EB-2637-7CFC-F0EF-9F04FA2E2EEA}"/>
          </ac:spMkLst>
        </pc:spChg>
        <pc:spChg chg="mod">
          <ac:chgData name="Simon Brauer" userId="bf3d1ad14c280575" providerId="LiveId" clId="{F0E4CA0B-D537-40B9-A1BE-7CF6AFF1B10E}" dt="2022-11-12T03:56:03.300" v="9391" actId="20577"/>
          <ac:spMkLst>
            <pc:docMk/>
            <pc:sldMk cId="2772874399" sldId="271"/>
            <ac:spMk id="3" creationId="{EB7BBD31-AF0D-8C1E-995E-9425D6866844}"/>
          </ac:spMkLst>
        </pc:spChg>
        <pc:cxnChg chg="add mod">
          <ac:chgData name="Simon Brauer" userId="bf3d1ad14c280575" providerId="LiveId" clId="{F0E4CA0B-D537-40B9-A1BE-7CF6AFF1B10E}" dt="2022-11-12T02:24:04.290" v="4795" actId="14100"/>
          <ac:cxnSpMkLst>
            <pc:docMk/>
            <pc:sldMk cId="2772874399" sldId="271"/>
            <ac:cxnSpMk id="5" creationId="{5888CF52-31B1-291A-439C-9118E3BC98D5}"/>
          </ac:cxnSpMkLst>
        </pc:cxnChg>
        <pc:cxnChg chg="add mod">
          <ac:chgData name="Simon Brauer" userId="bf3d1ad14c280575" providerId="LiveId" clId="{F0E4CA0B-D537-40B9-A1BE-7CF6AFF1B10E}" dt="2022-11-12T02:23:59.341" v="4794" actId="14100"/>
          <ac:cxnSpMkLst>
            <pc:docMk/>
            <pc:sldMk cId="2772874399" sldId="271"/>
            <ac:cxnSpMk id="8" creationId="{F53FA757-A0F4-1183-D93D-2EAF02807A96}"/>
          </ac:cxnSpMkLst>
        </pc:cxnChg>
      </pc:sldChg>
      <pc:sldChg chg="del">
        <pc:chgData name="Simon Brauer" userId="bf3d1ad14c280575" providerId="LiveId" clId="{F0E4CA0B-D537-40B9-A1BE-7CF6AFF1B10E}" dt="2022-11-12T01:16:09.305" v="1276" actId="2696"/>
        <pc:sldMkLst>
          <pc:docMk/>
          <pc:sldMk cId="1862937923" sldId="272"/>
        </pc:sldMkLst>
      </pc:sldChg>
      <pc:sldChg chg="modSp new mod modTransition">
        <pc:chgData name="Simon Brauer" userId="bf3d1ad14c280575" providerId="LiveId" clId="{F0E4CA0B-D537-40B9-A1BE-7CF6AFF1B10E}" dt="2022-11-12T03:55:45.686" v="9381"/>
        <pc:sldMkLst>
          <pc:docMk/>
          <pc:sldMk cId="30985698" sldId="273"/>
        </pc:sldMkLst>
        <pc:spChg chg="mod">
          <ac:chgData name="Simon Brauer" userId="bf3d1ad14c280575" providerId="LiveId" clId="{F0E4CA0B-D537-40B9-A1BE-7CF6AFF1B10E}" dt="2022-11-12T02:16:45.740" v="4662"/>
          <ac:spMkLst>
            <pc:docMk/>
            <pc:sldMk cId="30985698" sldId="273"/>
            <ac:spMk id="2" creationId="{E70EF7EC-A662-5A58-50BC-5D2EC5967DFD}"/>
          </ac:spMkLst>
        </pc:spChg>
        <pc:spChg chg="mod">
          <ac:chgData name="Simon Brauer" userId="bf3d1ad14c280575" providerId="LiveId" clId="{F0E4CA0B-D537-40B9-A1BE-7CF6AFF1B10E}" dt="2022-11-12T03:53:42.349" v="9378" actId="27636"/>
          <ac:spMkLst>
            <pc:docMk/>
            <pc:sldMk cId="30985698" sldId="273"/>
            <ac:spMk id="3" creationId="{FBF07694-84EA-7A2F-0657-529EB9989881}"/>
          </ac:spMkLst>
        </pc:spChg>
      </pc:sldChg>
      <pc:sldChg chg="del">
        <pc:chgData name="Simon Brauer" userId="bf3d1ad14c280575" providerId="LiveId" clId="{F0E4CA0B-D537-40B9-A1BE-7CF6AFF1B10E}" dt="2022-11-12T00:08:06.856" v="410" actId="2696"/>
        <pc:sldMkLst>
          <pc:docMk/>
          <pc:sldMk cId="1485636917" sldId="273"/>
        </pc:sldMkLst>
      </pc:sldChg>
      <pc:sldChg chg="add del ord">
        <pc:chgData name="Simon Brauer" userId="bf3d1ad14c280575" providerId="LiveId" clId="{F0E4CA0B-D537-40B9-A1BE-7CF6AFF1B10E}" dt="2022-11-12T00:05:30.832" v="307" actId="2696"/>
        <pc:sldMkLst>
          <pc:docMk/>
          <pc:sldMk cId="2244395626" sldId="274"/>
        </pc:sldMkLst>
      </pc:sldChg>
      <pc:sldChg chg="modSp add mod ord modTransition">
        <pc:chgData name="Simon Brauer" userId="bf3d1ad14c280575" providerId="LiveId" clId="{F0E4CA0B-D537-40B9-A1BE-7CF6AFF1B10E}" dt="2022-11-12T21:51:05.823" v="10658"/>
        <pc:sldMkLst>
          <pc:docMk/>
          <pc:sldMk cId="2348550084" sldId="274"/>
        </pc:sldMkLst>
        <pc:spChg chg="mod">
          <ac:chgData name="Simon Brauer" userId="bf3d1ad14c280575" providerId="LiveId" clId="{F0E4CA0B-D537-40B9-A1BE-7CF6AFF1B10E}" dt="2022-11-12T02:16:45.740" v="4662"/>
          <ac:spMkLst>
            <pc:docMk/>
            <pc:sldMk cId="2348550084" sldId="274"/>
            <ac:spMk id="2" creationId="{F497BD7F-E93F-45CC-F777-7C78FF6BF71A}"/>
          </ac:spMkLst>
        </pc:spChg>
        <pc:spChg chg="mod">
          <ac:chgData name="Simon Brauer" userId="bf3d1ad14c280575" providerId="LiveId" clId="{F0E4CA0B-D537-40B9-A1BE-7CF6AFF1B10E}" dt="2022-11-12T03:48:41.257" v="9360" actId="20577"/>
          <ac:spMkLst>
            <pc:docMk/>
            <pc:sldMk cId="2348550084" sldId="274"/>
            <ac:spMk id="3" creationId="{603BE440-3B65-FEC7-2691-92F563DAC719}"/>
          </ac:spMkLst>
        </pc:spChg>
      </pc:sldChg>
      <pc:sldChg chg="addSp modSp add del mod ord">
        <pc:chgData name="Simon Brauer" userId="bf3d1ad14c280575" providerId="LiveId" clId="{F0E4CA0B-D537-40B9-A1BE-7CF6AFF1B10E}" dt="2022-11-12T02:20:00.745" v="4720" actId="2696"/>
        <pc:sldMkLst>
          <pc:docMk/>
          <pc:sldMk cId="2921802469" sldId="275"/>
        </pc:sldMkLst>
        <pc:spChg chg="mod">
          <ac:chgData name="Simon Brauer" userId="bf3d1ad14c280575" providerId="LiveId" clId="{F0E4CA0B-D537-40B9-A1BE-7CF6AFF1B10E}" dt="2022-11-12T02:16:45.740" v="4662"/>
          <ac:spMkLst>
            <pc:docMk/>
            <pc:sldMk cId="2921802469" sldId="275"/>
            <ac:spMk id="2" creationId="{F497BD7F-E93F-45CC-F777-7C78FF6BF71A}"/>
          </ac:spMkLst>
        </pc:spChg>
        <pc:spChg chg="mod">
          <ac:chgData name="Simon Brauer" userId="bf3d1ad14c280575" providerId="LiveId" clId="{F0E4CA0B-D537-40B9-A1BE-7CF6AFF1B10E}" dt="2022-11-12T02:19:45.818" v="4715"/>
          <ac:spMkLst>
            <pc:docMk/>
            <pc:sldMk cId="2921802469" sldId="275"/>
            <ac:spMk id="3" creationId="{603BE440-3B65-FEC7-2691-92F563DAC719}"/>
          </ac:spMkLst>
        </pc:spChg>
        <pc:spChg chg="add mod">
          <ac:chgData name="Simon Brauer" userId="bf3d1ad14c280575" providerId="LiveId" clId="{F0E4CA0B-D537-40B9-A1BE-7CF6AFF1B10E}" dt="2022-11-12T02:18:52.430" v="4689" actId="255"/>
          <ac:spMkLst>
            <pc:docMk/>
            <pc:sldMk cId="2921802469" sldId="275"/>
            <ac:spMk id="4" creationId="{A2B00B2E-464C-D97D-C4E0-31C32522C032}"/>
          </ac:spMkLst>
        </pc:spChg>
      </pc:sldChg>
      <pc:sldChg chg="modSp new del mod">
        <pc:chgData name="Simon Brauer" userId="bf3d1ad14c280575" providerId="LiveId" clId="{F0E4CA0B-D537-40B9-A1BE-7CF6AFF1B10E}" dt="2022-11-12T01:24:12.232" v="2189" actId="2696"/>
        <pc:sldMkLst>
          <pc:docMk/>
          <pc:sldMk cId="2038481658" sldId="276"/>
        </pc:sldMkLst>
        <pc:spChg chg="mod">
          <ac:chgData name="Simon Brauer" userId="bf3d1ad14c280575" providerId="LiveId" clId="{F0E4CA0B-D537-40B9-A1BE-7CF6AFF1B10E}" dt="2022-11-12T01:16:01.630" v="1275" actId="20577"/>
          <ac:spMkLst>
            <pc:docMk/>
            <pc:sldMk cId="2038481658" sldId="276"/>
            <ac:spMk id="2" creationId="{5B9919C2-4E88-C6A6-BDEE-32D55386EDF4}"/>
          </ac:spMkLst>
        </pc:spChg>
      </pc:sldChg>
      <pc:sldChg chg="modSp add mod ord modTransition modAnim">
        <pc:chgData name="Simon Brauer" userId="bf3d1ad14c280575" providerId="LiveId" clId="{F0E4CA0B-D537-40B9-A1BE-7CF6AFF1B10E}" dt="2022-11-12T23:09:18.806" v="11020"/>
        <pc:sldMkLst>
          <pc:docMk/>
          <pc:sldMk cId="3150078419" sldId="276"/>
        </pc:sldMkLst>
        <pc:spChg chg="mod">
          <ac:chgData name="Simon Brauer" userId="bf3d1ad14c280575" providerId="LiveId" clId="{F0E4CA0B-D537-40B9-A1BE-7CF6AFF1B10E}" dt="2022-11-12T02:16:45.740" v="4662"/>
          <ac:spMkLst>
            <pc:docMk/>
            <pc:sldMk cId="3150078419" sldId="276"/>
            <ac:spMk id="2" creationId="{4DBE8852-9091-E4A2-2F1D-571CC5D8CADB}"/>
          </ac:spMkLst>
        </pc:spChg>
        <pc:spChg chg="mod">
          <ac:chgData name="Simon Brauer" userId="bf3d1ad14c280575" providerId="LiveId" clId="{F0E4CA0B-D537-40B9-A1BE-7CF6AFF1B10E}" dt="2022-11-12T02:21:38.950" v="4773" actId="1076"/>
          <ac:spMkLst>
            <pc:docMk/>
            <pc:sldMk cId="3150078419" sldId="276"/>
            <ac:spMk id="3" creationId="{90CEDB5F-665A-4FD9-6D19-D304C29C3DDD}"/>
          </ac:spMkLst>
        </pc:spChg>
        <pc:spChg chg="mod">
          <ac:chgData name="Simon Brauer" userId="bf3d1ad14c280575" providerId="LiveId" clId="{F0E4CA0B-D537-40B9-A1BE-7CF6AFF1B10E}" dt="2022-11-12T02:21:23.315" v="4768" actId="255"/>
          <ac:spMkLst>
            <pc:docMk/>
            <pc:sldMk cId="3150078419" sldId="276"/>
            <ac:spMk id="6" creationId="{C43040FA-AB1F-4ACE-3650-8352F04876B1}"/>
          </ac:spMkLst>
        </pc:spChg>
        <pc:picChg chg="mod">
          <ac:chgData name="Simon Brauer" userId="bf3d1ad14c280575" providerId="LiveId" clId="{F0E4CA0B-D537-40B9-A1BE-7CF6AFF1B10E}" dt="2022-11-12T02:21:25" v="4769" actId="1076"/>
          <ac:picMkLst>
            <pc:docMk/>
            <pc:sldMk cId="3150078419" sldId="276"/>
            <ac:picMk id="5" creationId="{6CAB76AC-3608-853D-6AAF-F4F3E5506C68}"/>
          </ac:picMkLst>
        </pc:picChg>
      </pc:sldChg>
      <pc:sldChg chg="addSp delSp modSp new mod modTransition modAnim">
        <pc:chgData name="Simon Brauer" userId="bf3d1ad14c280575" providerId="LiveId" clId="{F0E4CA0B-D537-40B9-A1BE-7CF6AFF1B10E}" dt="2022-11-12T03:55:45.686" v="9381"/>
        <pc:sldMkLst>
          <pc:docMk/>
          <pc:sldMk cId="2816362542" sldId="277"/>
        </pc:sldMkLst>
        <pc:spChg chg="del">
          <ac:chgData name="Simon Brauer" userId="bf3d1ad14c280575" providerId="LiveId" clId="{F0E4CA0B-D537-40B9-A1BE-7CF6AFF1B10E}" dt="2022-11-12T02:16:35.002" v="4661" actId="478"/>
          <ac:spMkLst>
            <pc:docMk/>
            <pc:sldMk cId="2816362542" sldId="277"/>
            <ac:spMk id="2" creationId="{48078460-65AB-93EA-F762-D848A35B8592}"/>
          </ac:spMkLst>
        </pc:spChg>
        <pc:spChg chg="del">
          <ac:chgData name="Simon Brauer" userId="bf3d1ad14c280575" providerId="LiveId" clId="{F0E4CA0B-D537-40B9-A1BE-7CF6AFF1B10E}" dt="2022-11-12T02:16:35.002" v="4661" actId="478"/>
          <ac:spMkLst>
            <pc:docMk/>
            <pc:sldMk cId="2816362542" sldId="277"/>
            <ac:spMk id="3" creationId="{0042288E-106F-9E78-9F56-F3C9CAA50628}"/>
          </ac:spMkLst>
        </pc:spChg>
        <pc:picChg chg="add mod">
          <ac:chgData name="Simon Brauer" userId="bf3d1ad14c280575" providerId="LiveId" clId="{F0E4CA0B-D537-40B9-A1BE-7CF6AFF1B10E}" dt="2022-11-12T02:25:02.792" v="4802" actId="14100"/>
          <ac:picMkLst>
            <pc:docMk/>
            <pc:sldMk cId="2816362542" sldId="277"/>
            <ac:picMk id="5" creationId="{BBC61970-1F20-DE5E-B429-5D0908F178E7}"/>
          </ac:picMkLst>
        </pc:picChg>
        <pc:picChg chg="add mod">
          <ac:chgData name="Simon Brauer" userId="bf3d1ad14c280575" providerId="LiveId" clId="{F0E4CA0B-D537-40B9-A1BE-7CF6AFF1B10E}" dt="2022-11-12T02:31:42.314" v="4880" actId="1076"/>
          <ac:picMkLst>
            <pc:docMk/>
            <pc:sldMk cId="2816362542" sldId="277"/>
            <ac:picMk id="6" creationId="{DB5E08B9-11BC-3554-F1F1-E84BB2EDE6B9}"/>
          </ac:picMkLst>
        </pc:picChg>
      </pc:sldChg>
      <pc:sldChg chg="new del">
        <pc:chgData name="Simon Brauer" userId="bf3d1ad14c280575" providerId="LiveId" clId="{F0E4CA0B-D537-40B9-A1BE-7CF6AFF1B10E}" dt="2022-11-12T02:18:43.610" v="4686" actId="680"/>
        <pc:sldMkLst>
          <pc:docMk/>
          <pc:sldMk cId="1506566522" sldId="278"/>
        </pc:sldMkLst>
      </pc:sldChg>
      <pc:sldChg chg="addSp modSp add ord modTransition">
        <pc:chgData name="Simon Brauer" userId="bf3d1ad14c280575" providerId="LiveId" clId="{F0E4CA0B-D537-40B9-A1BE-7CF6AFF1B10E}" dt="2022-11-12T21:51:22.809" v="10662"/>
        <pc:sldMkLst>
          <pc:docMk/>
          <pc:sldMk cId="1987499406" sldId="278"/>
        </pc:sldMkLst>
        <pc:spChg chg="add mod">
          <ac:chgData name="Simon Brauer" userId="bf3d1ad14c280575" providerId="LiveId" clId="{F0E4CA0B-D537-40B9-A1BE-7CF6AFF1B10E}" dt="2022-11-12T02:19:56.804" v="4719"/>
          <ac:spMkLst>
            <pc:docMk/>
            <pc:sldMk cId="1987499406" sldId="278"/>
            <ac:spMk id="4" creationId="{8F96E56A-4035-7A73-5F7C-A5D2B74D822E}"/>
          </ac:spMkLst>
        </pc:spChg>
      </pc:sldChg>
      <pc:sldChg chg="addSp delSp modSp new del mod">
        <pc:chgData name="Simon Brauer" userId="bf3d1ad14c280575" providerId="LiveId" clId="{F0E4CA0B-D537-40B9-A1BE-7CF6AFF1B10E}" dt="2022-11-12T02:31:54.376" v="4882" actId="2696"/>
        <pc:sldMkLst>
          <pc:docMk/>
          <pc:sldMk cId="2627003930" sldId="279"/>
        </pc:sldMkLst>
        <pc:spChg chg="del">
          <ac:chgData name="Simon Brauer" userId="bf3d1ad14c280575" providerId="LiveId" clId="{F0E4CA0B-D537-40B9-A1BE-7CF6AFF1B10E}" dt="2022-11-12T02:25:16.741" v="4806" actId="478"/>
          <ac:spMkLst>
            <pc:docMk/>
            <pc:sldMk cId="2627003930" sldId="279"/>
            <ac:spMk id="2" creationId="{6FA44B14-218F-6814-081F-E72122A1D7E5}"/>
          </ac:spMkLst>
        </pc:spChg>
        <pc:spChg chg="del">
          <ac:chgData name="Simon Brauer" userId="bf3d1ad14c280575" providerId="LiveId" clId="{F0E4CA0B-D537-40B9-A1BE-7CF6AFF1B10E}" dt="2022-11-12T02:25:17.902" v="4807" actId="478"/>
          <ac:spMkLst>
            <pc:docMk/>
            <pc:sldMk cId="2627003930" sldId="279"/>
            <ac:spMk id="3" creationId="{650483EA-97D5-B289-F8AA-FCB34EDF5A41}"/>
          </ac:spMkLst>
        </pc:spChg>
        <pc:picChg chg="add del mod">
          <ac:chgData name="Simon Brauer" userId="bf3d1ad14c280575" providerId="LiveId" clId="{F0E4CA0B-D537-40B9-A1BE-7CF6AFF1B10E}" dt="2022-11-12T02:31:37.965" v="4878" actId="21"/>
          <ac:picMkLst>
            <pc:docMk/>
            <pc:sldMk cId="2627003930" sldId="279"/>
            <ac:picMk id="5" creationId="{D18B2E1F-E625-0FC4-6984-263BB87BDBA1}"/>
          </ac:picMkLst>
        </pc:picChg>
      </pc:sldChg>
      <pc:sldChg chg="addSp modSp add mod modTransition modAnim">
        <pc:chgData name="Simon Brauer" userId="bf3d1ad14c280575" providerId="LiveId" clId="{F0E4CA0B-D537-40B9-A1BE-7CF6AFF1B10E}" dt="2022-11-12T03:55:45.686" v="9381"/>
        <pc:sldMkLst>
          <pc:docMk/>
          <pc:sldMk cId="3650168719" sldId="280"/>
        </pc:sldMkLst>
        <pc:picChg chg="add mod">
          <ac:chgData name="Simon Brauer" userId="bf3d1ad14c280575" providerId="LiveId" clId="{F0E4CA0B-D537-40B9-A1BE-7CF6AFF1B10E}" dt="2022-11-12T02:25:43.585" v="4821" actId="14100"/>
          <ac:picMkLst>
            <pc:docMk/>
            <pc:sldMk cId="3650168719" sldId="280"/>
            <ac:picMk id="3" creationId="{10C51869-DC52-56AC-75A5-18EF4F316DC1}"/>
          </ac:picMkLst>
        </pc:picChg>
        <pc:picChg chg="add mod">
          <ac:chgData name="Simon Brauer" userId="bf3d1ad14c280575" providerId="LiveId" clId="{F0E4CA0B-D537-40B9-A1BE-7CF6AFF1B10E}" dt="2022-11-12T02:32:03.915" v="4885" actId="1076"/>
          <ac:picMkLst>
            <pc:docMk/>
            <pc:sldMk cId="3650168719" sldId="280"/>
            <ac:picMk id="4" creationId="{FF3740FA-4E5A-1BBE-63CC-8AAF99E3069D}"/>
          </ac:picMkLst>
        </pc:picChg>
      </pc:sldChg>
      <pc:sldChg chg="addSp delSp modSp add del mod">
        <pc:chgData name="Simon Brauer" userId="bf3d1ad14c280575" providerId="LiveId" clId="{F0E4CA0B-D537-40B9-A1BE-7CF6AFF1B10E}" dt="2022-11-12T02:32:12.635" v="4887" actId="2696"/>
        <pc:sldMkLst>
          <pc:docMk/>
          <pc:sldMk cId="2546439442" sldId="281"/>
        </pc:sldMkLst>
        <pc:picChg chg="add del mod">
          <ac:chgData name="Simon Brauer" userId="bf3d1ad14c280575" providerId="LiveId" clId="{F0E4CA0B-D537-40B9-A1BE-7CF6AFF1B10E}" dt="2022-11-12T02:31:59.553" v="4883" actId="21"/>
          <ac:picMkLst>
            <pc:docMk/>
            <pc:sldMk cId="2546439442" sldId="281"/>
            <ac:picMk id="3" creationId="{90593AB2-F306-CC83-D388-9464E055F2EF}"/>
          </ac:picMkLst>
        </pc:picChg>
      </pc:sldChg>
      <pc:sldChg chg="addSp modSp add mod modTransition modAnim">
        <pc:chgData name="Simon Brauer" userId="bf3d1ad14c280575" providerId="LiveId" clId="{F0E4CA0B-D537-40B9-A1BE-7CF6AFF1B10E}" dt="2022-11-12T03:55:45.686" v="9381"/>
        <pc:sldMkLst>
          <pc:docMk/>
          <pc:sldMk cId="3054431898" sldId="282"/>
        </pc:sldMkLst>
        <pc:spChg chg="add mod">
          <ac:chgData name="Simon Brauer" userId="bf3d1ad14c280575" providerId="LiveId" clId="{F0E4CA0B-D537-40B9-A1BE-7CF6AFF1B10E}" dt="2022-11-12T02:26:25.331" v="4835" actId="2085"/>
          <ac:spMkLst>
            <pc:docMk/>
            <pc:sldMk cId="3054431898" sldId="282"/>
            <ac:spMk id="4" creationId="{31A63B02-62E6-87A9-3BF6-EF8C8BEF2879}"/>
          </ac:spMkLst>
        </pc:spChg>
        <pc:spChg chg="add mod">
          <ac:chgData name="Simon Brauer" userId="bf3d1ad14c280575" providerId="LiveId" clId="{F0E4CA0B-D537-40B9-A1BE-7CF6AFF1B10E}" dt="2022-11-12T02:27:01.163" v="4844" actId="14100"/>
          <ac:spMkLst>
            <pc:docMk/>
            <pc:sldMk cId="3054431898" sldId="282"/>
            <ac:spMk id="5" creationId="{27B373E8-8BB4-862A-C0DD-AC9CE5DFF386}"/>
          </ac:spMkLst>
        </pc:spChg>
        <pc:picChg chg="add mod">
          <ac:chgData name="Simon Brauer" userId="bf3d1ad14c280575" providerId="LiveId" clId="{F0E4CA0B-D537-40B9-A1BE-7CF6AFF1B10E}" dt="2022-11-12T02:26:01.391" v="4832" actId="14100"/>
          <ac:picMkLst>
            <pc:docMk/>
            <pc:sldMk cId="3054431898" sldId="282"/>
            <ac:picMk id="3" creationId="{4FB99367-BD7F-7B85-32CD-0CA2509C55DA}"/>
          </ac:picMkLst>
        </pc:picChg>
      </pc:sldChg>
      <pc:sldChg chg="addSp delSp modSp add mod modTransition modAnim">
        <pc:chgData name="Simon Brauer" userId="bf3d1ad14c280575" providerId="LiveId" clId="{F0E4CA0B-D537-40B9-A1BE-7CF6AFF1B10E}" dt="2022-11-12T23:19:26.475" v="11031"/>
        <pc:sldMkLst>
          <pc:docMk/>
          <pc:sldMk cId="1250379689" sldId="283"/>
        </pc:sldMkLst>
        <pc:spChg chg="mod">
          <ac:chgData name="Simon Brauer" userId="bf3d1ad14c280575" providerId="LiveId" clId="{F0E4CA0B-D537-40B9-A1BE-7CF6AFF1B10E}" dt="2022-11-12T03:01:56.382" v="6176" actId="20577"/>
          <ac:spMkLst>
            <pc:docMk/>
            <pc:sldMk cId="1250379689" sldId="283"/>
            <ac:spMk id="2" creationId="{82B4BD9D-340C-C446-EEE5-CF6F4584E58F}"/>
          </ac:spMkLst>
        </pc:spChg>
        <pc:spChg chg="add mod">
          <ac:chgData name="Simon Brauer" userId="bf3d1ad14c280575" providerId="LiveId" clId="{F0E4CA0B-D537-40B9-A1BE-7CF6AFF1B10E}" dt="2022-11-12T03:22:16.212" v="7281" actId="14100"/>
          <ac:spMkLst>
            <pc:docMk/>
            <pc:sldMk cId="1250379689" sldId="283"/>
            <ac:spMk id="6" creationId="{5A3EDCD2-580F-92D7-77E0-C7859C5DBB28}"/>
          </ac:spMkLst>
        </pc:spChg>
        <pc:spChg chg="add mod">
          <ac:chgData name="Simon Brauer" userId="bf3d1ad14c280575" providerId="LiveId" clId="{F0E4CA0B-D537-40B9-A1BE-7CF6AFF1B10E}" dt="2022-11-12T03:22:52.108" v="7282" actId="208"/>
          <ac:spMkLst>
            <pc:docMk/>
            <pc:sldMk cId="1250379689" sldId="283"/>
            <ac:spMk id="7" creationId="{A5872253-90D3-99E3-B71F-9723502052FA}"/>
          </ac:spMkLst>
        </pc:spChg>
        <pc:spChg chg="add mod">
          <ac:chgData name="Simon Brauer" userId="bf3d1ad14c280575" providerId="LiveId" clId="{F0E4CA0B-D537-40B9-A1BE-7CF6AFF1B10E}" dt="2022-11-12T03:22:52.108" v="7282" actId="208"/>
          <ac:spMkLst>
            <pc:docMk/>
            <pc:sldMk cId="1250379689" sldId="283"/>
            <ac:spMk id="8" creationId="{88483A9A-1AD0-62A5-90BA-5066F524D4E3}"/>
          </ac:spMkLst>
        </pc:spChg>
        <pc:spChg chg="add mod">
          <ac:chgData name="Simon Brauer" userId="bf3d1ad14c280575" providerId="LiveId" clId="{F0E4CA0B-D537-40B9-A1BE-7CF6AFF1B10E}" dt="2022-11-12T03:21:09.870" v="7193" actId="1076"/>
          <ac:spMkLst>
            <pc:docMk/>
            <pc:sldMk cId="1250379689" sldId="283"/>
            <ac:spMk id="9" creationId="{F538F055-0006-109F-17AB-0FA6A6090C19}"/>
          </ac:spMkLst>
        </pc:spChg>
        <pc:spChg chg="add mod">
          <ac:chgData name="Simon Brauer" userId="bf3d1ad14c280575" providerId="LiveId" clId="{F0E4CA0B-D537-40B9-A1BE-7CF6AFF1B10E}" dt="2022-11-12T03:22:00.170" v="7279" actId="1076"/>
          <ac:spMkLst>
            <pc:docMk/>
            <pc:sldMk cId="1250379689" sldId="283"/>
            <ac:spMk id="10" creationId="{6F8D6D59-3FB6-2CB3-4FB6-45E53170064E}"/>
          </ac:spMkLst>
        </pc:spChg>
        <pc:picChg chg="add mod">
          <ac:chgData name="Simon Brauer" userId="bf3d1ad14c280575" providerId="LiveId" clId="{F0E4CA0B-D537-40B9-A1BE-7CF6AFF1B10E}" dt="2022-11-12T03:21:51.835" v="7278" actId="1076"/>
          <ac:picMkLst>
            <pc:docMk/>
            <pc:sldMk cId="1250379689" sldId="283"/>
            <ac:picMk id="4" creationId="{6A9AE0B6-2AF1-53AA-0BCD-8CE0DF0DC558}"/>
          </ac:picMkLst>
        </pc:picChg>
        <pc:picChg chg="del">
          <ac:chgData name="Simon Brauer" userId="bf3d1ad14c280575" providerId="LiveId" clId="{F0E4CA0B-D537-40B9-A1BE-7CF6AFF1B10E}" dt="2022-11-12T03:00:10.180" v="6107" actId="478"/>
          <ac:picMkLst>
            <pc:docMk/>
            <pc:sldMk cId="1250379689" sldId="283"/>
            <ac:picMk id="5" creationId="{07680DC5-4C35-7063-D012-1728C772D78F}"/>
          </ac:picMkLst>
        </pc:picChg>
      </pc:sldChg>
      <pc:sldChg chg="addSp delSp modSp new mod ord modTransition modAnim">
        <pc:chgData name="Simon Brauer" userId="bf3d1ad14c280575" providerId="LiveId" clId="{F0E4CA0B-D537-40B9-A1BE-7CF6AFF1B10E}" dt="2022-11-12T22:15:23.152" v="10855"/>
        <pc:sldMkLst>
          <pc:docMk/>
          <pc:sldMk cId="810348771" sldId="284"/>
        </pc:sldMkLst>
        <pc:spChg chg="mod">
          <ac:chgData name="Simon Brauer" userId="bf3d1ad14c280575" providerId="LiveId" clId="{F0E4CA0B-D537-40B9-A1BE-7CF6AFF1B10E}" dt="2022-11-12T03:00:02.493" v="6106" actId="20577"/>
          <ac:spMkLst>
            <pc:docMk/>
            <pc:sldMk cId="810348771" sldId="284"/>
            <ac:spMk id="2" creationId="{A0EE8202-0FAF-3052-8170-757FE4DF4729}"/>
          </ac:spMkLst>
        </pc:spChg>
        <pc:spChg chg="add del mod">
          <ac:chgData name="Simon Brauer" userId="bf3d1ad14c280575" providerId="LiveId" clId="{F0E4CA0B-D537-40B9-A1BE-7CF6AFF1B10E}" dt="2022-11-12T02:56:52.487" v="6064"/>
          <ac:spMkLst>
            <pc:docMk/>
            <pc:sldMk cId="810348771" sldId="284"/>
            <ac:spMk id="3" creationId="{24268C35-DB09-1DB1-D5BF-55AB3B35548F}"/>
          </ac:spMkLst>
        </pc:spChg>
        <pc:graphicFrameChg chg="add del mod">
          <ac:chgData name="Simon Brauer" userId="bf3d1ad14c280575" providerId="LiveId" clId="{F0E4CA0B-D537-40B9-A1BE-7CF6AFF1B10E}" dt="2022-11-12T02:56:45.717" v="6056"/>
          <ac:graphicFrameMkLst>
            <pc:docMk/>
            <pc:sldMk cId="810348771" sldId="284"/>
            <ac:graphicFrameMk id="4" creationId="{579FFF3F-5AA5-6050-47E6-140DC1889267}"/>
          </ac:graphicFrameMkLst>
        </pc:graphicFrameChg>
        <pc:graphicFrameChg chg="add mod modGraphic">
          <ac:chgData name="Simon Brauer" userId="bf3d1ad14c280575" providerId="LiveId" clId="{F0E4CA0B-D537-40B9-A1BE-7CF6AFF1B10E}" dt="2022-11-12T02:59:49.302" v="6094" actId="14734"/>
          <ac:graphicFrameMkLst>
            <pc:docMk/>
            <pc:sldMk cId="810348771" sldId="284"/>
            <ac:graphicFrameMk id="5" creationId="{38796C62-AC1A-17D2-7CDF-6ECBD56147BA}"/>
          </ac:graphicFrameMkLst>
        </pc:graphicFrameChg>
      </pc:sldChg>
      <pc:sldChg chg="addSp delSp modSp add mod ord modTransition">
        <pc:chgData name="Simon Brauer" userId="bf3d1ad14c280575" providerId="LiveId" clId="{F0E4CA0B-D537-40B9-A1BE-7CF6AFF1B10E}" dt="2022-11-12T21:50:19.618" v="10656"/>
        <pc:sldMkLst>
          <pc:docMk/>
          <pc:sldMk cId="1428200894" sldId="285"/>
        </pc:sldMkLst>
        <pc:spChg chg="mod">
          <ac:chgData name="Simon Brauer" userId="bf3d1ad14c280575" providerId="LiveId" clId="{F0E4CA0B-D537-40B9-A1BE-7CF6AFF1B10E}" dt="2022-11-12T03:05:01.813" v="6338" actId="20577"/>
          <ac:spMkLst>
            <pc:docMk/>
            <pc:sldMk cId="1428200894" sldId="285"/>
            <ac:spMk id="2" creationId="{82B4BD9D-340C-C446-EEE5-CF6F4584E58F}"/>
          </ac:spMkLst>
        </pc:spChg>
        <pc:picChg chg="add mod">
          <ac:chgData name="Simon Brauer" userId="bf3d1ad14c280575" providerId="LiveId" clId="{F0E4CA0B-D537-40B9-A1BE-7CF6AFF1B10E}" dt="2022-11-12T03:10:41.949" v="6470" actId="1076"/>
          <ac:picMkLst>
            <pc:docMk/>
            <pc:sldMk cId="1428200894" sldId="285"/>
            <ac:picMk id="4" creationId="{B8E0E15E-6F48-A1FE-D007-EDDBC490472D}"/>
          </ac:picMkLst>
        </pc:picChg>
        <pc:picChg chg="del">
          <ac:chgData name="Simon Brauer" userId="bf3d1ad14c280575" providerId="LiveId" clId="{F0E4CA0B-D537-40B9-A1BE-7CF6AFF1B10E}" dt="2022-11-12T03:03:32.591" v="6177" actId="478"/>
          <ac:picMkLst>
            <pc:docMk/>
            <pc:sldMk cId="1428200894" sldId="285"/>
            <ac:picMk id="7" creationId="{AB9C4BEB-6B89-79C3-B66F-5E2C27D0A72E}"/>
          </ac:picMkLst>
        </pc:picChg>
      </pc:sldChg>
      <pc:sldChg chg="add del">
        <pc:chgData name="Simon Brauer" userId="bf3d1ad14c280575" providerId="LiveId" clId="{F0E4CA0B-D537-40B9-A1BE-7CF6AFF1B10E}" dt="2022-11-12T03:00:23.150" v="6109" actId="2890"/>
        <pc:sldMkLst>
          <pc:docMk/>
          <pc:sldMk cId="2447738849" sldId="285"/>
        </pc:sldMkLst>
      </pc:sldChg>
      <pc:sldChg chg="addSp delSp modSp add mod replId modTransition modAnim">
        <pc:chgData name="Simon Brauer" userId="bf3d1ad14c280575" providerId="LiveId" clId="{F0E4CA0B-D537-40B9-A1BE-7CF6AFF1B10E}" dt="2022-11-12T23:19:37.331" v="11033"/>
        <pc:sldMkLst>
          <pc:docMk/>
          <pc:sldMk cId="1631272210" sldId="286"/>
        </pc:sldMkLst>
        <pc:spChg chg="mod">
          <ac:chgData name="Simon Brauer" userId="bf3d1ad14c280575" providerId="LiveId" clId="{F0E4CA0B-D537-40B9-A1BE-7CF6AFF1B10E}" dt="2022-11-12T03:05:09.374" v="6375" actId="20577"/>
          <ac:spMkLst>
            <pc:docMk/>
            <pc:sldMk cId="1631272210" sldId="286"/>
            <ac:spMk id="2" creationId="{82B4BD9D-340C-C446-EEE5-CF6F4584E58F}"/>
          </ac:spMkLst>
        </pc:spChg>
        <pc:spChg chg="add mod">
          <ac:chgData name="Simon Brauer" userId="bf3d1ad14c280575" providerId="LiveId" clId="{F0E4CA0B-D537-40B9-A1BE-7CF6AFF1B10E}" dt="2022-11-12T03:27:37.301" v="7656" actId="14100"/>
          <ac:spMkLst>
            <pc:docMk/>
            <pc:sldMk cId="1631272210" sldId="286"/>
            <ac:spMk id="8" creationId="{189B93DE-8255-9B1B-8D69-DF64403EAD4B}"/>
          </ac:spMkLst>
        </pc:spChg>
        <pc:spChg chg="add mod">
          <ac:chgData name="Simon Brauer" userId="bf3d1ad14c280575" providerId="LiveId" clId="{F0E4CA0B-D537-40B9-A1BE-7CF6AFF1B10E}" dt="2022-11-12T03:27:27.378" v="7655" actId="1076"/>
          <ac:spMkLst>
            <pc:docMk/>
            <pc:sldMk cId="1631272210" sldId="286"/>
            <ac:spMk id="9" creationId="{524B6654-5298-DCA7-2D11-A072B1B97106}"/>
          </ac:spMkLst>
        </pc:spChg>
        <pc:spChg chg="add mod">
          <ac:chgData name="Simon Brauer" userId="bf3d1ad14c280575" providerId="LiveId" clId="{F0E4CA0B-D537-40B9-A1BE-7CF6AFF1B10E}" dt="2022-11-12T03:27:44.725" v="7658" actId="1076"/>
          <ac:spMkLst>
            <pc:docMk/>
            <pc:sldMk cId="1631272210" sldId="286"/>
            <ac:spMk id="10" creationId="{F9DEDE38-4437-378C-769D-77A27596632D}"/>
          </ac:spMkLst>
        </pc:spChg>
        <pc:spChg chg="add mod">
          <ac:chgData name="Simon Brauer" userId="bf3d1ad14c280575" providerId="LiveId" clId="{F0E4CA0B-D537-40B9-A1BE-7CF6AFF1B10E}" dt="2022-11-12T03:27:21.139" v="7654" actId="14100"/>
          <ac:spMkLst>
            <pc:docMk/>
            <pc:sldMk cId="1631272210" sldId="286"/>
            <ac:spMk id="11" creationId="{45600054-D164-ABEB-9A19-449ACCBEB7C7}"/>
          </ac:spMkLst>
        </pc:spChg>
        <pc:picChg chg="del">
          <ac:chgData name="Simon Brauer" userId="bf3d1ad14c280575" providerId="LiveId" clId="{F0E4CA0B-D537-40B9-A1BE-7CF6AFF1B10E}" dt="2022-11-12T03:03:42.018" v="6211" actId="478"/>
          <ac:picMkLst>
            <pc:docMk/>
            <pc:sldMk cId="1631272210" sldId="286"/>
            <ac:picMk id="4" creationId="{6A9AE0B6-2AF1-53AA-0BCD-8CE0DF0DC558}"/>
          </ac:picMkLst>
        </pc:picChg>
        <pc:picChg chg="add del mod">
          <ac:chgData name="Simon Brauer" userId="bf3d1ad14c280575" providerId="LiveId" clId="{F0E4CA0B-D537-40B9-A1BE-7CF6AFF1B10E}" dt="2022-11-12T03:06:29.379" v="6434" actId="478"/>
          <ac:picMkLst>
            <pc:docMk/>
            <pc:sldMk cId="1631272210" sldId="286"/>
            <ac:picMk id="5" creationId="{60E7C641-D277-8ED0-4CFE-B5733EEB3C76}"/>
          </ac:picMkLst>
        </pc:picChg>
        <pc:picChg chg="add mod">
          <ac:chgData name="Simon Brauer" userId="bf3d1ad14c280575" providerId="LiveId" clId="{F0E4CA0B-D537-40B9-A1BE-7CF6AFF1B10E}" dt="2022-11-12T03:27:18.508" v="7653" actId="1076"/>
          <ac:picMkLst>
            <pc:docMk/>
            <pc:sldMk cId="1631272210" sldId="286"/>
            <ac:picMk id="7" creationId="{11C1BBDE-FEEC-BE5D-EEDF-8F65E5D4C9B2}"/>
          </ac:picMkLst>
        </pc:picChg>
      </pc:sldChg>
      <pc:sldChg chg="addSp delSp modSp add mod modTransition">
        <pc:chgData name="Simon Brauer" userId="bf3d1ad14c280575" providerId="LiveId" clId="{F0E4CA0B-D537-40B9-A1BE-7CF6AFF1B10E}" dt="2022-11-12T03:55:45.686" v="9381"/>
        <pc:sldMkLst>
          <pc:docMk/>
          <pc:sldMk cId="1285199024" sldId="287"/>
        </pc:sldMkLst>
        <pc:spChg chg="mod">
          <ac:chgData name="Simon Brauer" userId="bf3d1ad14c280575" providerId="LiveId" clId="{F0E4CA0B-D537-40B9-A1BE-7CF6AFF1B10E}" dt="2022-11-12T03:05:41.237" v="6423" actId="20577"/>
          <ac:spMkLst>
            <pc:docMk/>
            <pc:sldMk cId="1285199024" sldId="287"/>
            <ac:spMk id="2" creationId="{82B4BD9D-340C-C446-EEE5-CF6F4584E58F}"/>
          </ac:spMkLst>
        </pc:spChg>
        <pc:picChg chg="add del mod">
          <ac:chgData name="Simon Brauer" userId="bf3d1ad14c280575" providerId="LiveId" clId="{F0E4CA0B-D537-40B9-A1BE-7CF6AFF1B10E}" dt="2022-11-12T03:09:17.214" v="6447" actId="478"/>
          <ac:picMkLst>
            <pc:docMk/>
            <pc:sldMk cId="1285199024" sldId="287"/>
            <ac:picMk id="4" creationId="{E4FB9FCF-C449-C699-94EC-CDEE435EAEED}"/>
          </ac:picMkLst>
        </pc:picChg>
        <pc:picChg chg="add mod">
          <ac:chgData name="Simon Brauer" userId="bf3d1ad14c280575" providerId="LiveId" clId="{F0E4CA0B-D537-40B9-A1BE-7CF6AFF1B10E}" dt="2022-11-12T03:10:52.164" v="6476" actId="1076"/>
          <ac:picMkLst>
            <pc:docMk/>
            <pc:sldMk cId="1285199024" sldId="287"/>
            <ac:picMk id="6" creationId="{2FC49E1B-B7BC-ECB7-C00C-DFD849232087}"/>
          </ac:picMkLst>
        </pc:picChg>
        <pc:picChg chg="del">
          <ac:chgData name="Simon Brauer" userId="bf3d1ad14c280575" providerId="LiveId" clId="{F0E4CA0B-D537-40B9-A1BE-7CF6AFF1B10E}" dt="2022-11-12T03:03:51.015" v="6247" actId="478"/>
          <ac:picMkLst>
            <pc:docMk/>
            <pc:sldMk cId="1285199024" sldId="287"/>
            <ac:picMk id="7" creationId="{AB9C4BEB-6B89-79C3-B66F-5E2C27D0A72E}"/>
          </ac:picMkLst>
        </pc:picChg>
      </pc:sldChg>
      <pc:sldChg chg="add del replId">
        <pc:chgData name="Simon Brauer" userId="bf3d1ad14c280575" providerId="LiveId" clId="{F0E4CA0B-D537-40B9-A1BE-7CF6AFF1B10E}" dt="2022-11-12T03:04:31.802" v="6299" actId="47"/>
        <pc:sldMkLst>
          <pc:docMk/>
          <pc:sldMk cId="3961947477" sldId="288"/>
        </pc:sldMkLst>
      </pc:sldChg>
      <pc:sldChg chg="new del">
        <pc:chgData name="Simon Brauer" userId="bf3d1ad14c280575" providerId="LiveId" clId="{F0E4CA0B-D537-40B9-A1BE-7CF6AFF1B10E}" dt="2022-11-12T03:01:36.593" v="6155" actId="47"/>
        <pc:sldMkLst>
          <pc:docMk/>
          <pc:sldMk cId="1775274622" sldId="289"/>
        </pc:sldMkLst>
      </pc:sldChg>
      <pc:sldChg chg="addSp delSp modSp add mod modTransition modAnim">
        <pc:chgData name="Simon Brauer" userId="bf3d1ad14c280575" providerId="LiveId" clId="{F0E4CA0B-D537-40B9-A1BE-7CF6AFF1B10E}" dt="2022-11-12T03:55:45.686" v="9381"/>
        <pc:sldMkLst>
          <pc:docMk/>
          <pc:sldMk cId="586926877" sldId="290"/>
        </pc:sldMkLst>
        <pc:spChg chg="mod">
          <ac:chgData name="Simon Brauer" userId="bf3d1ad14c280575" providerId="LiveId" clId="{F0E4CA0B-D537-40B9-A1BE-7CF6AFF1B10E}" dt="2022-11-12T03:04:09.325" v="6277" actId="20577"/>
          <ac:spMkLst>
            <pc:docMk/>
            <pc:sldMk cId="586926877" sldId="290"/>
            <ac:spMk id="2" creationId="{82B4BD9D-340C-C446-EEE5-CF6F4584E58F}"/>
          </ac:spMkLst>
        </pc:spChg>
        <pc:spChg chg="add mod">
          <ac:chgData name="Simon Brauer" userId="bf3d1ad14c280575" providerId="LiveId" clId="{F0E4CA0B-D537-40B9-A1BE-7CF6AFF1B10E}" dt="2022-11-12T03:23:16.109" v="7288" actId="14100"/>
          <ac:spMkLst>
            <pc:docMk/>
            <pc:sldMk cId="586926877" sldId="290"/>
            <ac:spMk id="8" creationId="{0A371B61-20BA-61D8-E6BE-92B00FD8BA16}"/>
          </ac:spMkLst>
        </pc:spChg>
        <pc:spChg chg="add mod">
          <ac:chgData name="Simon Brauer" userId="bf3d1ad14c280575" providerId="LiveId" clId="{F0E4CA0B-D537-40B9-A1BE-7CF6AFF1B10E}" dt="2022-11-12T03:23:55.213" v="7389" actId="1076"/>
          <ac:spMkLst>
            <pc:docMk/>
            <pc:sldMk cId="586926877" sldId="290"/>
            <ac:spMk id="9" creationId="{4FD61F58-0C3C-2326-F0CE-F496F00D92F9}"/>
          </ac:spMkLst>
        </pc:spChg>
        <pc:picChg chg="del">
          <ac:chgData name="Simon Brauer" userId="bf3d1ad14c280575" providerId="LiveId" clId="{F0E4CA0B-D537-40B9-A1BE-7CF6AFF1B10E}" dt="2022-11-12T03:01:42.576" v="6156" actId="478"/>
          <ac:picMkLst>
            <pc:docMk/>
            <pc:sldMk cId="586926877" sldId="290"/>
            <ac:picMk id="4" creationId="{6A9AE0B6-2AF1-53AA-0BCD-8CE0DF0DC558}"/>
          </ac:picMkLst>
        </pc:picChg>
        <pc:picChg chg="add del mod">
          <ac:chgData name="Simon Brauer" userId="bf3d1ad14c280575" providerId="LiveId" clId="{F0E4CA0B-D537-40B9-A1BE-7CF6AFF1B10E}" dt="2022-11-12T03:10:17.233" v="6461" actId="478"/>
          <ac:picMkLst>
            <pc:docMk/>
            <pc:sldMk cId="586926877" sldId="290"/>
            <ac:picMk id="5" creationId="{89F63C0A-EE58-EFAC-B79B-2E75873FA57F}"/>
          </ac:picMkLst>
        </pc:picChg>
        <pc:picChg chg="add mod">
          <ac:chgData name="Simon Brauer" userId="bf3d1ad14c280575" providerId="LiveId" clId="{F0E4CA0B-D537-40B9-A1BE-7CF6AFF1B10E}" dt="2022-11-12T03:23:08.356" v="7286" actId="1076"/>
          <ac:picMkLst>
            <pc:docMk/>
            <pc:sldMk cId="586926877" sldId="290"/>
            <ac:picMk id="7" creationId="{3D020224-BC14-AE4B-41E1-E466242129D5}"/>
          </ac:picMkLst>
        </pc:picChg>
      </pc:sldChg>
      <pc:sldChg chg="addSp modSp add mod ord modTransition modAnim">
        <pc:chgData name="Simon Brauer" userId="bf3d1ad14c280575" providerId="LiveId" clId="{F0E4CA0B-D537-40B9-A1BE-7CF6AFF1B10E}" dt="2022-11-12T21:50:10.181" v="10652"/>
        <pc:sldMkLst>
          <pc:docMk/>
          <pc:sldMk cId="359315397" sldId="291"/>
        </pc:sldMkLst>
        <pc:spChg chg="add mod">
          <ac:chgData name="Simon Brauer" userId="bf3d1ad14c280575" providerId="LiveId" clId="{F0E4CA0B-D537-40B9-A1BE-7CF6AFF1B10E}" dt="2022-11-12T03:12:57.897" v="6650" actId="14100"/>
          <ac:spMkLst>
            <pc:docMk/>
            <pc:sldMk cId="359315397" sldId="291"/>
            <ac:spMk id="7" creationId="{95590C15-0DB5-C40C-5F48-122CB314CCD0}"/>
          </ac:spMkLst>
        </pc:spChg>
        <pc:spChg chg="add mod">
          <ac:chgData name="Simon Brauer" userId="bf3d1ad14c280575" providerId="LiveId" clId="{F0E4CA0B-D537-40B9-A1BE-7CF6AFF1B10E}" dt="2022-11-12T03:12:50.347" v="6621" actId="14100"/>
          <ac:spMkLst>
            <pc:docMk/>
            <pc:sldMk cId="359315397" sldId="291"/>
            <ac:spMk id="11" creationId="{38FBCE1A-787E-C8CA-D7AA-2B475F10BBEA}"/>
          </ac:spMkLst>
        </pc:spChg>
        <pc:picChg chg="add mod">
          <ac:chgData name="Simon Brauer" userId="bf3d1ad14c280575" providerId="LiveId" clId="{F0E4CA0B-D537-40B9-A1BE-7CF6AFF1B10E}" dt="2022-11-12T03:09:33.178" v="6453" actId="1076"/>
          <ac:picMkLst>
            <pc:docMk/>
            <pc:sldMk cId="359315397" sldId="291"/>
            <ac:picMk id="4" creationId="{69CC2178-9277-E5DB-C6E8-D8F6B415323D}"/>
          </ac:picMkLst>
        </pc:picChg>
        <pc:cxnChg chg="add mod">
          <ac:chgData name="Simon Brauer" userId="bf3d1ad14c280575" providerId="LiveId" clId="{F0E4CA0B-D537-40B9-A1BE-7CF6AFF1B10E}" dt="2022-11-12T03:11:46.560" v="6505" actId="14100"/>
          <ac:cxnSpMkLst>
            <pc:docMk/>
            <pc:sldMk cId="359315397" sldId="291"/>
            <ac:cxnSpMk id="6" creationId="{D6D1BA07-9ADA-E836-CB97-1220016A329E}"/>
          </ac:cxnSpMkLst>
        </pc:cxnChg>
        <pc:cxnChg chg="add mod">
          <ac:chgData name="Simon Brauer" userId="bf3d1ad14c280575" providerId="LiveId" clId="{F0E4CA0B-D537-40B9-A1BE-7CF6AFF1B10E}" dt="2022-11-12T03:12:23.414" v="6556" actId="1076"/>
          <ac:cxnSpMkLst>
            <pc:docMk/>
            <pc:sldMk cId="359315397" sldId="291"/>
            <ac:cxnSpMk id="9" creationId="{D807BCE7-E4BA-DD15-BD48-9353F48AC43D}"/>
          </ac:cxnSpMkLst>
        </pc:cxnChg>
      </pc:sldChg>
      <pc:sldChg chg="addSp delSp modSp add mod ord replId modTransition modAnim">
        <pc:chgData name="Simon Brauer" userId="bf3d1ad14c280575" providerId="LiveId" clId="{F0E4CA0B-D537-40B9-A1BE-7CF6AFF1B10E}" dt="2022-11-12T23:19:13.864" v="11029"/>
        <pc:sldMkLst>
          <pc:docMk/>
          <pc:sldMk cId="2957203236" sldId="292"/>
        </pc:sldMkLst>
        <pc:spChg chg="add mod">
          <ac:chgData name="Simon Brauer" userId="bf3d1ad14c280575" providerId="LiveId" clId="{F0E4CA0B-D537-40B9-A1BE-7CF6AFF1B10E}" dt="2022-11-12T22:20:16.716" v="10999" actId="20577"/>
          <ac:spMkLst>
            <pc:docMk/>
            <pc:sldMk cId="2957203236" sldId="292"/>
            <ac:spMk id="6" creationId="{A5CEED2C-95ED-28EE-DFE6-A2B1C3DE7F86}"/>
          </ac:spMkLst>
        </pc:spChg>
        <pc:spChg chg="add mod">
          <ac:chgData name="Simon Brauer" userId="bf3d1ad14c280575" providerId="LiveId" clId="{F0E4CA0B-D537-40B9-A1BE-7CF6AFF1B10E}" dt="2022-11-12T03:16:39.496" v="6972" actId="20577"/>
          <ac:spMkLst>
            <pc:docMk/>
            <pc:sldMk cId="2957203236" sldId="292"/>
            <ac:spMk id="11" creationId="{F4C93843-700E-C216-E863-F862BB550A52}"/>
          </ac:spMkLst>
        </pc:spChg>
        <pc:spChg chg="add mod">
          <ac:chgData name="Simon Brauer" userId="bf3d1ad14c280575" providerId="LiveId" clId="{F0E4CA0B-D537-40B9-A1BE-7CF6AFF1B10E}" dt="2022-11-12T03:17:26.209" v="7091" actId="1076"/>
          <ac:spMkLst>
            <pc:docMk/>
            <pc:sldMk cId="2957203236" sldId="292"/>
            <ac:spMk id="12" creationId="{FCD7AB58-5A57-12FC-25B5-ECCE4BEEBA1E}"/>
          </ac:spMkLst>
        </pc:spChg>
        <pc:picChg chg="add mod">
          <ac:chgData name="Simon Brauer" userId="bf3d1ad14c280575" providerId="LiveId" clId="{F0E4CA0B-D537-40B9-A1BE-7CF6AFF1B10E}" dt="2022-11-12T03:09:40.052" v="6455" actId="1076"/>
          <ac:picMkLst>
            <pc:docMk/>
            <pc:sldMk cId="2957203236" sldId="292"/>
            <ac:picMk id="4" creationId="{96D10346-7479-A62C-EC10-42E3B72A5E56}"/>
          </ac:picMkLst>
        </pc:picChg>
        <pc:cxnChg chg="add mod">
          <ac:chgData name="Simon Brauer" userId="bf3d1ad14c280575" providerId="LiveId" clId="{F0E4CA0B-D537-40B9-A1BE-7CF6AFF1B10E}" dt="2022-11-12T22:18:38.586" v="10859" actId="208"/>
          <ac:cxnSpMkLst>
            <pc:docMk/>
            <pc:sldMk cId="2957203236" sldId="292"/>
            <ac:cxnSpMk id="5" creationId="{6F71A9FA-B596-1CEE-70C4-CFC4631C634E}"/>
          </ac:cxnSpMkLst>
        </pc:cxnChg>
        <pc:cxnChg chg="add del mod">
          <ac:chgData name="Simon Brauer" userId="bf3d1ad14c280575" providerId="LiveId" clId="{F0E4CA0B-D537-40B9-A1BE-7CF6AFF1B10E}" dt="2022-11-12T03:14:15.423" v="6661" actId="478"/>
          <ac:cxnSpMkLst>
            <pc:docMk/>
            <pc:sldMk cId="2957203236" sldId="292"/>
            <ac:cxnSpMk id="6" creationId="{768196B1-4FFF-5D4E-D8CD-ADFCEC03C69C}"/>
          </ac:cxnSpMkLst>
        </pc:cxnChg>
        <pc:cxnChg chg="add mod">
          <ac:chgData name="Simon Brauer" userId="bf3d1ad14c280575" providerId="LiveId" clId="{F0E4CA0B-D537-40B9-A1BE-7CF6AFF1B10E}" dt="2022-11-12T03:14:30.642" v="6665" actId="1582"/>
          <ac:cxnSpMkLst>
            <pc:docMk/>
            <pc:sldMk cId="2957203236" sldId="292"/>
            <ac:cxnSpMk id="10" creationId="{5D275185-BA79-3CBE-1665-8D67DBBB942B}"/>
          </ac:cxnSpMkLst>
        </pc:cxnChg>
      </pc:sldChg>
      <pc:sldChg chg="addSp modSp add mod ord replId modTransition">
        <pc:chgData name="Simon Brauer" userId="bf3d1ad14c280575" providerId="LiveId" clId="{F0E4CA0B-D537-40B9-A1BE-7CF6AFF1B10E}" dt="2022-11-12T03:55:45.686" v="9381"/>
        <pc:sldMkLst>
          <pc:docMk/>
          <pc:sldMk cId="442674171" sldId="293"/>
        </pc:sldMkLst>
        <pc:picChg chg="add mod">
          <ac:chgData name="Simon Brauer" userId="bf3d1ad14c280575" providerId="LiveId" clId="{F0E4CA0B-D537-40B9-A1BE-7CF6AFF1B10E}" dt="2022-11-12T03:09:47.467" v="6457" actId="1076"/>
          <ac:picMkLst>
            <pc:docMk/>
            <pc:sldMk cId="442674171" sldId="293"/>
            <ac:picMk id="4" creationId="{041B61AF-3F99-265D-DF07-53A6F10A6ED9}"/>
          </ac:picMkLst>
        </pc:picChg>
      </pc:sldChg>
      <pc:sldChg chg="modSp new mod modTransition">
        <pc:chgData name="Simon Brauer" userId="bf3d1ad14c280575" providerId="LiveId" clId="{F0E4CA0B-D537-40B9-A1BE-7CF6AFF1B10E}" dt="2022-11-12T22:14:41.013" v="10851" actId="20577"/>
        <pc:sldMkLst>
          <pc:docMk/>
          <pc:sldMk cId="2614733363" sldId="294"/>
        </pc:sldMkLst>
        <pc:spChg chg="mod">
          <ac:chgData name="Simon Brauer" userId="bf3d1ad14c280575" providerId="LiveId" clId="{F0E4CA0B-D537-40B9-A1BE-7CF6AFF1B10E}" dt="2022-11-12T03:44:41.013" v="9105" actId="20577"/>
          <ac:spMkLst>
            <pc:docMk/>
            <pc:sldMk cId="2614733363" sldId="294"/>
            <ac:spMk id="2" creationId="{0F5495C8-CA1F-8EFD-6492-691909F31ED5}"/>
          </ac:spMkLst>
        </pc:spChg>
        <pc:spChg chg="mod">
          <ac:chgData name="Simon Brauer" userId="bf3d1ad14c280575" providerId="LiveId" clId="{F0E4CA0B-D537-40B9-A1BE-7CF6AFF1B10E}" dt="2022-11-12T22:14:41.013" v="10851" actId="20577"/>
          <ac:spMkLst>
            <pc:docMk/>
            <pc:sldMk cId="2614733363" sldId="294"/>
            <ac:spMk id="3" creationId="{9D9C39A1-7A53-A5AC-113B-33B46E5AFA4E}"/>
          </ac:spMkLst>
        </pc:spChg>
      </pc:sldChg>
      <pc:sldChg chg="delSp modSp new mod modTransition">
        <pc:chgData name="Simon Brauer" userId="bf3d1ad14c280575" providerId="LiveId" clId="{F0E4CA0B-D537-40B9-A1BE-7CF6AFF1B10E}" dt="2022-11-12T03:55:45.686" v="9381"/>
        <pc:sldMkLst>
          <pc:docMk/>
          <pc:sldMk cId="3162290342" sldId="295"/>
        </pc:sldMkLst>
        <pc:spChg chg="del">
          <ac:chgData name="Simon Brauer" userId="bf3d1ad14c280575" providerId="LiveId" clId="{F0E4CA0B-D537-40B9-A1BE-7CF6AFF1B10E}" dt="2022-11-12T03:35:22.762" v="8657" actId="478"/>
          <ac:spMkLst>
            <pc:docMk/>
            <pc:sldMk cId="3162290342" sldId="295"/>
            <ac:spMk id="2" creationId="{41487767-0236-E1B3-3425-10982422D21F}"/>
          </ac:spMkLst>
        </pc:spChg>
        <pc:spChg chg="mod">
          <ac:chgData name="Simon Brauer" userId="bf3d1ad14c280575" providerId="LiveId" clId="{F0E4CA0B-D537-40B9-A1BE-7CF6AFF1B10E}" dt="2022-11-12T03:36:03.551" v="8772" actId="20577"/>
          <ac:spMkLst>
            <pc:docMk/>
            <pc:sldMk cId="3162290342" sldId="295"/>
            <ac:spMk id="3" creationId="{76DAFDA7-279C-D2E1-0EAC-6C96FC3045DE}"/>
          </ac:spMkLst>
        </pc:spChg>
      </pc:sldChg>
      <pc:sldChg chg="addSp delSp modSp add mod ord">
        <pc:chgData name="Simon Brauer" userId="bf3d1ad14c280575" providerId="LiveId" clId="{F0E4CA0B-D537-40B9-A1BE-7CF6AFF1B10E}" dt="2022-11-12T19:36:07.137" v="10444" actId="1076"/>
        <pc:sldMkLst>
          <pc:docMk/>
          <pc:sldMk cId="2128629200" sldId="296"/>
        </pc:sldMkLst>
        <pc:spChg chg="mod">
          <ac:chgData name="Simon Brauer" userId="bf3d1ad14c280575" providerId="LiveId" clId="{F0E4CA0B-D537-40B9-A1BE-7CF6AFF1B10E}" dt="2022-11-12T19:34:12.684" v="10249" actId="20577"/>
          <ac:spMkLst>
            <pc:docMk/>
            <pc:sldMk cId="2128629200" sldId="296"/>
            <ac:spMk id="2" creationId="{82B4BD9D-340C-C446-EEE5-CF6F4584E58F}"/>
          </ac:spMkLst>
        </pc:spChg>
        <pc:picChg chg="del">
          <ac:chgData name="Simon Brauer" userId="bf3d1ad14c280575" providerId="LiveId" clId="{F0E4CA0B-D537-40B9-A1BE-7CF6AFF1B10E}" dt="2022-11-12T19:33:54.935" v="10212" actId="478"/>
          <ac:picMkLst>
            <pc:docMk/>
            <pc:sldMk cId="2128629200" sldId="296"/>
            <ac:picMk id="4" creationId="{B8E0E15E-6F48-A1FE-D007-EDDBC490472D}"/>
          </ac:picMkLst>
        </pc:picChg>
        <pc:picChg chg="add mod">
          <ac:chgData name="Simon Brauer" userId="bf3d1ad14c280575" providerId="LiveId" clId="{F0E4CA0B-D537-40B9-A1BE-7CF6AFF1B10E}" dt="2022-11-12T19:36:07.137" v="10444" actId="1076"/>
          <ac:picMkLst>
            <pc:docMk/>
            <pc:sldMk cId="2128629200" sldId="296"/>
            <ac:picMk id="5" creationId="{4D59346B-5A89-AD28-128D-7A2776F74E6B}"/>
          </ac:picMkLst>
        </pc:picChg>
      </pc:sldChg>
      <pc:sldChg chg="addSp delSp modSp add mod ord replId delAnim">
        <pc:chgData name="Simon Brauer" userId="bf3d1ad14c280575" providerId="LiveId" clId="{F0E4CA0B-D537-40B9-A1BE-7CF6AFF1B10E}" dt="2022-11-12T19:36:13.876" v="10447" actId="1076"/>
        <pc:sldMkLst>
          <pc:docMk/>
          <pc:sldMk cId="2895466658" sldId="297"/>
        </pc:sldMkLst>
        <pc:spChg chg="mod">
          <ac:chgData name="Simon Brauer" userId="bf3d1ad14c280575" providerId="LiveId" clId="{F0E4CA0B-D537-40B9-A1BE-7CF6AFF1B10E}" dt="2022-11-12T19:34:18.925" v="10278" actId="20577"/>
          <ac:spMkLst>
            <pc:docMk/>
            <pc:sldMk cId="2895466658" sldId="297"/>
            <ac:spMk id="2" creationId="{82B4BD9D-340C-C446-EEE5-CF6F4584E58F}"/>
          </ac:spMkLst>
        </pc:spChg>
        <pc:spChg chg="del">
          <ac:chgData name="Simon Brauer" userId="bf3d1ad14c280575" providerId="LiveId" clId="{F0E4CA0B-D537-40B9-A1BE-7CF6AFF1B10E}" dt="2022-11-12T19:33:58.084" v="10215" actId="478"/>
          <ac:spMkLst>
            <pc:docMk/>
            <pc:sldMk cId="2895466658" sldId="297"/>
            <ac:spMk id="8" creationId="{189B93DE-8255-9B1B-8D69-DF64403EAD4B}"/>
          </ac:spMkLst>
        </pc:spChg>
        <pc:spChg chg="del">
          <ac:chgData name="Simon Brauer" userId="bf3d1ad14c280575" providerId="LiveId" clId="{F0E4CA0B-D537-40B9-A1BE-7CF6AFF1B10E}" dt="2022-11-12T19:33:55.894" v="10213" actId="478"/>
          <ac:spMkLst>
            <pc:docMk/>
            <pc:sldMk cId="2895466658" sldId="297"/>
            <ac:spMk id="9" creationId="{524B6654-5298-DCA7-2D11-A072B1B97106}"/>
          </ac:spMkLst>
        </pc:spChg>
        <pc:spChg chg="del">
          <ac:chgData name="Simon Brauer" userId="bf3d1ad14c280575" providerId="LiveId" clId="{F0E4CA0B-D537-40B9-A1BE-7CF6AFF1B10E}" dt="2022-11-12T19:33:59.353" v="10217" actId="478"/>
          <ac:spMkLst>
            <pc:docMk/>
            <pc:sldMk cId="2895466658" sldId="297"/>
            <ac:spMk id="10" creationId="{F9DEDE38-4437-378C-769D-77A27596632D}"/>
          </ac:spMkLst>
        </pc:spChg>
        <pc:spChg chg="del">
          <ac:chgData name="Simon Brauer" userId="bf3d1ad14c280575" providerId="LiveId" clId="{F0E4CA0B-D537-40B9-A1BE-7CF6AFF1B10E}" dt="2022-11-12T19:33:58.566" v="10216" actId="478"/>
          <ac:spMkLst>
            <pc:docMk/>
            <pc:sldMk cId="2895466658" sldId="297"/>
            <ac:spMk id="11" creationId="{45600054-D164-ABEB-9A19-449ACCBEB7C7}"/>
          </ac:spMkLst>
        </pc:spChg>
        <pc:picChg chg="add mod">
          <ac:chgData name="Simon Brauer" userId="bf3d1ad14c280575" providerId="LiveId" clId="{F0E4CA0B-D537-40B9-A1BE-7CF6AFF1B10E}" dt="2022-11-12T19:36:13.876" v="10447" actId="1076"/>
          <ac:picMkLst>
            <pc:docMk/>
            <pc:sldMk cId="2895466658" sldId="297"/>
            <ac:picMk id="4" creationId="{7EA12C2E-15F2-D1D8-ED25-A3E386B48188}"/>
          </ac:picMkLst>
        </pc:picChg>
        <pc:picChg chg="del">
          <ac:chgData name="Simon Brauer" userId="bf3d1ad14c280575" providerId="LiveId" clId="{F0E4CA0B-D537-40B9-A1BE-7CF6AFF1B10E}" dt="2022-11-12T19:33:56.524" v="10214" actId="478"/>
          <ac:picMkLst>
            <pc:docMk/>
            <pc:sldMk cId="2895466658" sldId="297"/>
            <ac:picMk id="7" creationId="{11C1BBDE-FEEC-BE5D-EEDF-8F65E5D4C9B2}"/>
          </ac:picMkLst>
        </pc:picChg>
      </pc:sldChg>
      <pc:sldChg chg="addSp delSp modSp add mod ord replId">
        <pc:chgData name="Simon Brauer" userId="bf3d1ad14c280575" providerId="LiveId" clId="{F0E4CA0B-D537-40B9-A1BE-7CF6AFF1B10E}" dt="2022-11-12T19:36:22.268" v="10449" actId="1076"/>
        <pc:sldMkLst>
          <pc:docMk/>
          <pc:sldMk cId="4159729710" sldId="298"/>
        </pc:sldMkLst>
        <pc:spChg chg="mod">
          <ac:chgData name="Simon Brauer" userId="bf3d1ad14c280575" providerId="LiveId" clId="{F0E4CA0B-D537-40B9-A1BE-7CF6AFF1B10E}" dt="2022-11-12T19:35:10.694" v="10435" actId="20577"/>
          <ac:spMkLst>
            <pc:docMk/>
            <pc:sldMk cId="4159729710" sldId="298"/>
            <ac:spMk id="2" creationId="{82B4BD9D-340C-C446-EEE5-CF6F4584E58F}"/>
          </ac:spMkLst>
        </pc:spChg>
        <pc:picChg chg="add mod">
          <ac:chgData name="Simon Brauer" userId="bf3d1ad14c280575" providerId="LiveId" clId="{F0E4CA0B-D537-40B9-A1BE-7CF6AFF1B10E}" dt="2022-11-12T19:36:22.268" v="10449" actId="1076"/>
          <ac:picMkLst>
            <pc:docMk/>
            <pc:sldMk cId="4159729710" sldId="298"/>
            <ac:picMk id="4" creationId="{187F5576-0DB1-1FCF-47C2-EFA88C40ED12}"/>
          </ac:picMkLst>
        </pc:picChg>
        <pc:picChg chg="del">
          <ac:chgData name="Simon Brauer" userId="bf3d1ad14c280575" providerId="LiveId" clId="{F0E4CA0B-D537-40B9-A1BE-7CF6AFF1B10E}" dt="2022-11-12T19:34:01.071" v="10218" actId="478"/>
          <ac:picMkLst>
            <pc:docMk/>
            <pc:sldMk cId="4159729710" sldId="298"/>
            <ac:picMk id="6" creationId="{2FC49E1B-B7BC-ECB7-C00C-DFD849232087}"/>
          </ac:picMkLst>
        </pc:picChg>
      </pc:sldChg>
      <pc:sldChg chg="addSp modSp add mod">
        <pc:chgData name="Simon Brauer" userId="bf3d1ad14c280575" providerId="LiveId" clId="{F0E4CA0B-D537-40B9-A1BE-7CF6AFF1B10E}" dt="2022-11-12T19:36:31.359" v="10452" actId="1076"/>
        <pc:sldMkLst>
          <pc:docMk/>
          <pc:sldMk cId="995999607" sldId="299"/>
        </pc:sldMkLst>
        <pc:spChg chg="mod">
          <ac:chgData name="Simon Brauer" userId="bf3d1ad14c280575" providerId="LiveId" clId="{F0E4CA0B-D537-40B9-A1BE-7CF6AFF1B10E}" dt="2022-11-12T19:34:29.694" v="10307" actId="20577"/>
          <ac:spMkLst>
            <pc:docMk/>
            <pc:sldMk cId="995999607" sldId="299"/>
            <ac:spMk id="2" creationId="{82B4BD9D-340C-C446-EEE5-CF6F4584E58F}"/>
          </ac:spMkLst>
        </pc:spChg>
        <pc:picChg chg="add mod">
          <ac:chgData name="Simon Brauer" userId="bf3d1ad14c280575" providerId="LiveId" clId="{F0E4CA0B-D537-40B9-A1BE-7CF6AFF1B10E}" dt="2022-11-12T19:36:31.359" v="10452" actId="1076"/>
          <ac:picMkLst>
            <pc:docMk/>
            <pc:sldMk cId="995999607" sldId="299"/>
            <ac:picMk id="4" creationId="{0CD42267-94CB-56AD-0313-430B5D7437D9}"/>
          </ac:picMkLst>
        </pc:picChg>
      </pc:sldChg>
      <pc:sldChg chg="addSp modSp add mod replId">
        <pc:chgData name="Simon Brauer" userId="bf3d1ad14c280575" providerId="LiveId" clId="{F0E4CA0B-D537-40B9-A1BE-7CF6AFF1B10E}" dt="2022-11-12T19:36:39.785" v="10455" actId="1076"/>
        <pc:sldMkLst>
          <pc:docMk/>
          <pc:sldMk cId="319239115" sldId="300"/>
        </pc:sldMkLst>
        <pc:spChg chg="mod">
          <ac:chgData name="Simon Brauer" userId="bf3d1ad14c280575" providerId="LiveId" clId="{F0E4CA0B-D537-40B9-A1BE-7CF6AFF1B10E}" dt="2022-11-12T19:34:35.132" v="10316" actId="20577"/>
          <ac:spMkLst>
            <pc:docMk/>
            <pc:sldMk cId="319239115" sldId="300"/>
            <ac:spMk id="2" creationId="{82B4BD9D-340C-C446-EEE5-CF6F4584E58F}"/>
          </ac:spMkLst>
        </pc:spChg>
        <pc:picChg chg="add mod">
          <ac:chgData name="Simon Brauer" userId="bf3d1ad14c280575" providerId="LiveId" clId="{F0E4CA0B-D537-40B9-A1BE-7CF6AFF1B10E}" dt="2022-11-12T19:36:39.785" v="10455" actId="1076"/>
          <ac:picMkLst>
            <pc:docMk/>
            <pc:sldMk cId="319239115" sldId="300"/>
            <ac:picMk id="4" creationId="{6D2A2CFD-9380-256F-6636-286658F8603A}"/>
          </ac:picMkLst>
        </pc:picChg>
      </pc:sldChg>
      <pc:sldChg chg="addSp modSp add mod replId">
        <pc:chgData name="Simon Brauer" userId="bf3d1ad14c280575" providerId="LiveId" clId="{F0E4CA0B-D537-40B9-A1BE-7CF6AFF1B10E}" dt="2022-11-12T19:36:47.019" v="10458" actId="1076"/>
        <pc:sldMkLst>
          <pc:docMk/>
          <pc:sldMk cId="2862453963" sldId="301"/>
        </pc:sldMkLst>
        <pc:spChg chg="mod">
          <ac:chgData name="Simon Brauer" userId="bf3d1ad14c280575" providerId="LiveId" clId="{F0E4CA0B-D537-40B9-A1BE-7CF6AFF1B10E}" dt="2022-11-12T19:35:02.650" v="10429" actId="20577"/>
          <ac:spMkLst>
            <pc:docMk/>
            <pc:sldMk cId="2862453963" sldId="301"/>
            <ac:spMk id="2" creationId="{82B4BD9D-340C-C446-EEE5-CF6F4584E58F}"/>
          </ac:spMkLst>
        </pc:spChg>
        <pc:picChg chg="add mod">
          <ac:chgData name="Simon Brauer" userId="bf3d1ad14c280575" providerId="LiveId" clId="{F0E4CA0B-D537-40B9-A1BE-7CF6AFF1B10E}" dt="2022-11-12T19:36:47.019" v="10458" actId="1076"/>
          <ac:picMkLst>
            <pc:docMk/>
            <pc:sldMk cId="2862453963" sldId="301"/>
            <ac:picMk id="4" creationId="{74387AC5-749C-29A5-19F3-A8F5F2931B75}"/>
          </ac:picMkLst>
        </pc:picChg>
      </pc:sldChg>
      <pc:sldChg chg="addSp delSp modSp new mod">
        <pc:chgData name="Simon Brauer" userId="bf3d1ad14c280575" providerId="LiveId" clId="{F0E4CA0B-D537-40B9-A1BE-7CF6AFF1B10E}" dt="2022-11-12T19:40:14.852" v="10465" actId="1076"/>
        <pc:sldMkLst>
          <pc:docMk/>
          <pc:sldMk cId="1555845557" sldId="302"/>
        </pc:sldMkLst>
        <pc:spChg chg="del">
          <ac:chgData name="Simon Brauer" userId="bf3d1ad14c280575" providerId="LiveId" clId="{F0E4CA0B-D537-40B9-A1BE-7CF6AFF1B10E}" dt="2022-11-12T19:39:57.939" v="10461" actId="478"/>
          <ac:spMkLst>
            <pc:docMk/>
            <pc:sldMk cId="1555845557" sldId="302"/>
            <ac:spMk id="2" creationId="{E7EB127C-1B8C-1C3C-D3A7-A54460ED3276}"/>
          </ac:spMkLst>
        </pc:spChg>
        <pc:spChg chg="del">
          <ac:chgData name="Simon Brauer" userId="bf3d1ad14c280575" providerId="LiveId" clId="{F0E4CA0B-D537-40B9-A1BE-7CF6AFF1B10E}" dt="2022-11-12T19:39:56.794" v="10460" actId="478"/>
          <ac:spMkLst>
            <pc:docMk/>
            <pc:sldMk cId="1555845557" sldId="302"/>
            <ac:spMk id="3" creationId="{C12C7AE8-C337-2A48-E12C-C6942E0B35ED}"/>
          </ac:spMkLst>
        </pc:spChg>
        <pc:picChg chg="add mod">
          <ac:chgData name="Simon Brauer" userId="bf3d1ad14c280575" providerId="LiveId" clId="{F0E4CA0B-D537-40B9-A1BE-7CF6AFF1B10E}" dt="2022-11-12T19:40:14.852" v="10465" actId="1076"/>
          <ac:picMkLst>
            <pc:docMk/>
            <pc:sldMk cId="1555845557" sldId="302"/>
            <ac:picMk id="5" creationId="{3C8A994B-0D05-19E8-0426-AF02D1CF4350}"/>
          </ac:picMkLst>
        </pc:picChg>
      </pc:sldChg>
      <pc:sldChg chg="addSp delSp modSp new mod">
        <pc:chgData name="Simon Brauer" userId="bf3d1ad14c280575" providerId="LiveId" clId="{F0E4CA0B-D537-40B9-A1BE-7CF6AFF1B10E}" dt="2022-11-12T19:40:45.879" v="10477" actId="14100"/>
        <pc:sldMkLst>
          <pc:docMk/>
          <pc:sldMk cId="1316029067" sldId="303"/>
        </pc:sldMkLst>
        <pc:spChg chg="del">
          <ac:chgData name="Simon Brauer" userId="bf3d1ad14c280575" providerId="LiveId" clId="{F0E4CA0B-D537-40B9-A1BE-7CF6AFF1B10E}" dt="2022-11-12T19:40:31.956" v="10471" actId="478"/>
          <ac:spMkLst>
            <pc:docMk/>
            <pc:sldMk cId="1316029067" sldId="303"/>
            <ac:spMk id="2" creationId="{CD9AEB1F-E0B3-6668-82D8-7E755E0ECEEC}"/>
          </ac:spMkLst>
        </pc:spChg>
        <pc:spChg chg="del">
          <ac:chgData name="Simon Brauer" userId="bf3d1ad14c280575" providerId="LiveId" clId="{F0E4CA0B-D537-40B9-A1BE-7CF6AFF1B10E}" dt="2022-11-12T19:40:30.597" v="10470" actId="478"/>
          <ac:spMkLst>
            <pc:docMk/>
            <pc:sldMk cId="1316029067" sldId="303"/>
            <ac:spMk id="3" creationId="{86F76E9B-63CA-9385-C952-DE633F12ACC7}"/>
          </ac:spMkLst>
        </pc:spChg>
        <pc:picChg chg="add mod">
          <ac:chgData name="Simon Brauer" userId="bf3d1ad14c280575" providerId="LiveId" clId="{F0E4CA0B-D537-40B9-A1BE-7CF6AFF1B10E}" dt="2022-11-12T19:40:45.879" v="10477" actId="14100"/>
          <ac:picMkLst>
            <pc:docMk/>
            <pc:sldMk cId="1316029067" sldId="303"/>
            <ac:picMk id="5" creationId="{86EE366B-938D-A437-AFEB-C18BD4A29B91}"/>
          </ac:picMkLst>
        </pc:picChg>
      </pc:sldChg>
      <pc:sldChg chg="new del">
        <pc:chgData name="Simon Brauer" userId="bf3d1ad14c280575" providerId="LiveId" clId="{F0E4CA0B-D537-40B9-A1BE-7CF6AFF1B10E}" dt="2022-11-12T19:40:33.982" v="10472" actId="47"/>
        <pc:sldMkLst>
          <pc:docMk/>
          <pc:sldMk cId="1647527814" sldId="304"/>
        </pc:sldMkLst>
      </pc:sldChg>
      <pc:sldChg chg="addSp modSp add mod">
        <pc:chgData name="Simon Brauer" userId="bf3d1ad14c280575" providerId="LiveId" clId="{F0E4CA0B-D537-40B9-A1BE-7CF6AFF1B10E}" dt="2022-11-12T19:40:53.563" v="10480" actId="14100"/>
        <pc:sldMkLst>
          <pc:docMk/>
          <pc:sldMk cId="4240899868" sldId="304"/>
        </pc:sldMkLst>
        <pc:picChg chg="add mod">
          <ac:chgData name="Simon Brauer" userId="bf3d1ad14c280575" providerId="LiveId" clId="{F0E4CA0B-D537-40B9-A1BE-7CF6AFF1B10E}" dt="2022-11-12T19:40:53.563" v="10480" actId="14100"/>
          <ac:picMkLst>
            <pc:docMk/>
            <pc:sldMk cId="4240899868" sldId="304"/>
            <ac:picMk id="3" creationId="{0AB06F91-6174-7D27-914B-7B6B83EA4DDB}"/>
          </ac:picMkLst>
        </pc:picChg>
      </pc:sldChg>
      <pc:sldChg chg="addSp modSp add mod">
        <pc:chgData name="Simon Brauer" userId="bf3d1ad14c280575" providerId="LiveId" clId="{F0E4CA0B-D537-40B9-A1BE-7CF6AFF1B10E}" dt="2022-11-12T19:41:02.721" v="10483" actId="14100"/>
        <pc:sldMkLst>
          <pc:docMk/>
          <pc:sldMk cId="2168467976" sldId="305"/>
        </pc:sldMkLst>
        <pc:picChg chg="add mod">
          <ac:chgData name="Simon Brauer" userId="bf3d1ad14c280575" providerId="LiveId" clId="{F0E4CA0B-D537-40B9-A1BE-7CF6AFF1B10E}" dt="2022-11-12T19:41:02.721" v="10483" actId="14100"/>
          <ac:picMkLst>
            <pc:docMk/>
            <pc:sldMk cId="2168467976" sldId="305"/>
            <ac:picMk id="3" creationId="{B8D35E8D-3522-BA6E-B689-DFC2A6332068}"/>
          </ac:picMkLst>
        </pc:picChg>
      </pc:sldChg>
      <pc:sldChg chg="new del">
        <pc:chgData name="Simon Brauer" userId="bf3d1ad14c280575" providerId="LiveId" clId="{F0E4CA0B-D537-40B9-A1BE-7CF6AFF1B10E}" dt="2022-11-12T19:40:33.982" v="10472" actId="47"/>
        <pc:sldMkLst>
          <pc:docMk/>
          <pc:sldMk cId="2759123629" sldId="305"/>
        </pc:sldMkLst>
      </pc:sldChg>
      <pc:sldChg chg="addSp modSp add mod replId">
        <pc:chgData name="Simon Brauer" userId="bf3d1ad14c280575" providerId="LiveId" clId="{F0E4CA0B-D537-40B9-A1BE-7CF6AFF1B10E}" dt="2022-11-12T19:41:12.576" v="10487" actId="1076"/>
        <pc:sldMkLst>
          <pc:docMk/>
          <pc:sldMk cId="3130208127" sldId="306"/>
        </pc:sldMkLst>
        <pc:picChg chg="add mod">
          <ac:chgData name="Simon Brauer" userId="bf3d1ad14c280575" providerId="LiveId" clId="{F0E4CA0B-D537-40B9-A1BE-7CF6AFF1B10E}" dt="2022-11-12T19:41:12.576" v="10487" actId="1076"/>
          <ac:picMkLst>
            <pc:docMk/>
            <pc:sldMk cId="3130208127" sldId="306"/>
            <ac:picMk id="3" creationId="{E4AD859C-047E-F65B-20F0-10007F688790}"/>
          </ac:picMkLst>
        </pc:picChg>
      </pc:sldChg>
      <pc:sldChg chg="new del">
        <pc:chgData name="Simon Brauer" userId="bf3d1ad14c280575" providerId="LiveId" clId="{F0E4CA0B-D537-40B9-A1BE-7CF6AFF1B10E}" dt="2022-11-12T19:40:33.982" v="10472" actId="47"/>
        <pc:sldMkLst>
          <pc:docMk/>
          <pc:sldMk cId="4039885966" sldId="306"/>
        </pc:sldMkLst>
      </pc:sldChg>
      <pc:sldChg chg="addSp delSp modSp add mod delAnim modAnim">
        <pc:chgData name="Simon Brauer" userId="bf3d1ad14c280575" providerId="LiveId" clId="{F0E4CA0B-D537-40B9-A1BE-7CF6AFF1B10E}" dt="2022-11-12T21:55:41.842" v="10684"/>
        <pc:sldMkLst>
          <pc:docMk/>
          <pc:sldMk cId="1639738042" sldId="307"/>
        </pc:sldMkLst>
        <pc:spChg chg="del">
          <ac:chgData name="Simon Brauer" userId="bf3d1ad14c280575" providerId="LiveId" clId="{F0E4CA0B-D537-40B9-A1BE-7CF6AFF1B10E}" dt="2022-11-12T19:42:19.783" v="10492" actId="478"/>
          <ac:spMkLst>
            <pc:docMk/>
            <pc:sldMk cId="1639738042" sldId="307"/>
            <ac:spMk id="2" creationId="{1B9889A7-2F38-CD4D-EFCB-E564F523630C}"/>
          </ac:spMkLst>
        </pc:spChg>
        <pc:spChg chg="mod">
          <ac:chgData name="Simon Brauer" userId="bf3d1ad14c280575" providerId="LiveId" clId="{F0E4CA0B-D537-40B9-A1BE-7CF6AFF1B10E}" dt="2022-11-12T19:57:18.354" v="10619" actId="21"/>
          <ac:spMkLst>
            <pc:docMk/>
            <pc:sldMk cId="1639738042" sldId="307"/>
            <ac:spMk id="3" creationId="{716AE011-720B-8AA8-EFCF-C187415EBE6A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4" creationId="{7EFEF765-B807-8AE6-F9A3-63E32CF60977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5" creationId="{147C1217-0F25-7F90-0A57-E8E29CFBD187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6" creationId="{82190C77-EF5E-D99F-0256-AE3FF097BAA1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7" creationId="{D695638A-987B-71B7-6443-D5946A797590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8" creationId="{BB871B15-F9DF-17F4-1EDE-18790923A594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9" creationId="{892509C2-1CAF-303F-5C6D-1CF9DC4A1F2B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10" creationId="{0107C4A6-99C3-D382-7B79-230C7A3E9E11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11" creationId="{7B206B66-D387-93F9-24AA-9D401E26008B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12" creationId="{B0FCCC91-2DF7-3840-C874-82530E788BB0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13" creationId="{DD5E5568-38B6-473A-A6A8-7D3B4858B8EB}"/>
          </ac:spMkLst>
        </pc:spChg>
        <pc:spChg chg="add del mod">
          <ac:chgData name="Simon Brauer" userId="bf3d1ad14c280575" providerId="LiveId" clId="{F0E4CA0B-D537-40B9-A1BE-7CF6AFF1B10E}" dt="2022-11-12T19:42:23.859" v="10493" actId="478"/>
          <ac:spMkLst>
            <pc:docMk/>
            <pc:sldMk cId="1639738042" sldId="307"/>
            <ac:spMk id="15" creationId="{6B1B64F5-90B0-CAF1-95A1-B61A676BA4E7}"/>
          </ac:spMkLst>
        </pc:spChg>
        <pc:spChg chg="add mod">
          <ac:chgData name="Simon Brauer" userId="bf3d1ad14c280575" providerId="LiveId" clId="{F0E4CA0B-D537-40B9-A1BE-7CF6AFF1B10E}" dt="2022-11-12T19:43:31.610" v="10508"/>
          <ac:spMkLst>
            <pc:docMk/>
            <pc:sldMk cId="1639738042" sldId="307"/>
            <ac:spMk id="16" creationId="{F90C0755-4B7B-E3E1-22BA-4739ED126F5C}"/>
          </ac:spMkLst>
        </pc:spChg>
        <pc:spChg chg="add del mod">
          <ac:chgData name="Simon Brauer" userId="bf3d1ad14c280575" providerId="LiveId" clId="{F0E4CA0B-D537-40B9-A1BE-7CF6AFF1B10E}" dt="2022-11-12T19:45:15.192" v="10529" actId="478"/>
          <ac:spMkLst>
            <pc:docMk/>
            <pc:sldMk cId="1639738042" sldId="307"/>
            <ac:spMk id="17" creationId="{6F67B508-374C-1CAD-0809-ED7FA7BC5C60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18" creationId="{519A785B-1EBE-820A-C58C-A880CF434AFC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19" creationId="{E0B6BA69-7137-AE61-EAAA-18D7CFC82F22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20" creationId="{54A4512C-403B-746C-E361-7B1C74A29AE5}"/>
          </ac:spMkLst>
        </pc:spChg>
        <pc:spChg chg="add del mod">
          <ac:chgData name="Simon Brauer" userId="bf3d1ad14c280575" providerId="LiveId" clId="{F0E4CA0B-D537-40B9-A1BE-7CF6AFF1B10E}" dt="2022-11-12T19:45:15.192" v="10529" actId="478"/>
          <ac:spMkLst>
            <pc:docMk/>
            <pc:sldMk cId="1639738042" sldId="307"/>
            <ac:spMk id="21" creationId="{0FB97A1A-A185-C56A-F7E0-3D3134DB9352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22" creationId="{5AF9FB84-F144-6333-368A-5E88D07AD208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23" creationId="{54FB335D-2BEC-D850-23BF-F717604DA852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24" creationId="{95B5F284-52C9-251F-1929-99874D6BE058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25" creationId="{861162D4-6970-F806-C0FA-C4F65590B4E7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26" creationId="{5BB41482-2CF8-174C-5334-C5A746ED8211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27" creationId="{A0342680-7872-3A7F-648E-62CE96A6AD7E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28" creationId="{0B0207A9-D760-CC7D-9E49-CEC87FFA38D7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29" creationId="{970713CA-5989-D950-09DB-DE32140607D1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30" creationId="{8071794F-930F-4501-5B77-898D3A71370D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31" creationId="{B83913BE-38B5-2E2E-9990-2811D868E12D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32" creationId="{61119493-DDF4-6208-90E8-52E842F5A6D9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33" creationId="{07981748-2F7E-05B7-3C57-CF13D750EB79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34" creationId="{9EF9E774-282A-5D61-5107-62BB1FCF7AD8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35" creationId="{6FCD383C-2D1A-264D-D3CA-C33B4CB6446F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36" creationId="{2A0F468B-1F17-A1C0-6635-9095977D1C02}"/>
          </ac:spMkLst>
        </pc:spChg>
        <pc:spChg chg="add del mod">
          <ac:chgData name="Simon Brauer" userId="bf3d1ad14c280575" providerId="LiveId" clId="{F0E4CA0B-D537-40B9-A1BE-7CF6AFF1B10E}" dt="2022-11-12T19:45:15.192" v="10529" actId="478"/>
          <ac:spMkLst>
            <pc:docMk/>
            <pc:sldMk cId="1639738042" sldId="307"/>
            <ac:spMk id="37" creationId="{98EF78DD-9D3E-CDBB-BD74-DBBC01496CF4}"/>
          </ac:spMkLst>
        </pc:spChg>
        <pc:spChg chg="add del mod">
          <ac:chgData name="Simon Brauer" userId="bf3d1ad14c280575" providerId="LiveId" clId="{F0E4CA0B-D537-40B9-A1BE-7CF6AFF1B10E}" dt="2022-11-12T19:45:15.192" v="10529" actId="478"/>
          <ac:spMkLst>
            <pc:docMk/>
            <pc:sldMk cId="1639738042" sldId="307"/>
            <ac:spMk id="38" creationId="{20A0ACB1-A3E0-D5BE-E5C9-8D0FF6E8DA43}"/>
          </ac:spMkLst>
        </pc:spChg>
        <pc:spChg chg="mod">
          <ac:chgData name="Simon Brauer" userId="bf3d1ad14c280575" providerId="LiveId" clId="{F0E4CA0B-D537-40B9-A1BE-7CF6AFF1B10E}" dt="2022-11-12T19:47:23.740" v="10558" actId="1076"/>
          <ac:spMkLst>
            <pc:docMk/>
            <pc:sldMk cId="1639738042" sldId="307"/>
            <ac:spMk id="39" creationId="{769D84D7-39D4-00FB-B0F9-EF5266AFB7E3}"/>
          </ac:spMkLst>
        </pc:spChg>
        <pc:spChg chg="add del mod">
          <ac:chgData name="Simon Brauer" userId="bf3d1ad14c280575" providerId="LiveId" clId="{F0E4CA0B-D537-40B9-A1BE-7CF6AFF1B10E}" dt="2022-11-12T19:45:15.192" v="10529" actId="478"/>
          <ac:spMkLst>
            <pc:docMk/>
            <pc:sldMk cId="1639738042" sldId="307"/>
            <ac:spMk id="40" creationId="{D895A0AC-FF8E-B963-35BA-2A2D3ED593CC}"/>
          </ac:spMkLst>
        </pc:spChg>
        <pc:spChg chg="add del mod">
          <ac:chgData name="Simon Brauer" userId="bf3d1ad14c280575" providerId="LiveId" clId="{F0E4CA0B-D537-40B9-A1BE-7CF6AFF1B10E}" dt="2022-11-12T19:45:15.192" v="10529" actId="478"/>
          <ac:spMkLst>
            <pc:docMk/>
            <pc:sldMk cId="1639738042" sldId="307"/>
            <ac:spMk id="41" creationId="{E0C2529A-A615-5FFF-13C2-8DBDDD62AA18}"/>
          </ac:spMkLst>
        </pc:spChg>
        <pc:spChg chg="add del mod">
          <ac:chgData name="Simon Brauer" userId="bf3d1ad14c280575" providerId="LiveId" clId="{F0E4CA0B-D537-40B9-A1BE-7CF6AFF1B10E}" dt="2022-11-12T19:45:15.192" v="10529" actId="478"/>
          <ac:spMkLst>
            <pc:docMk/>
            <pc:sldMk cId="1639738042" sldId="307"/>
            <ac:spMk id="42" creationId="{C1D3D8A6-2235-3AAC-4176-1702526FA6B8}"/>
          </ac:spMkLst>
        </pc:spChg>
        <pc:spChg chg="add del mod">
          <ac:chgData name="Simon Brauer" userId="bf3d1ad14c280575" providerId="LiveId" clId="{F0E4CA0B-D537-40B9-A1BE-7CF6AFF1B10E}" dt="2022-11-12T19:45:15.192" v="10529" actId="478"/>
          <ac:spMkLst>
            <pc:docMk/>
            <pc:sldMk cId="1639738042" sldId="307"/>
            <ac:spMk id="43" creationId="{A866B7A7-C71B-8AC4-52E8-2110C919597A}"/>
          </ac:spMkLst>
        </pc:spChg>
        <pc:spChg chg="add del mod">
          <ac:chgData name="Simon Brauer" userId="bf3d1ad14c280575" providerId="LiveId" clId="{F0E4CA0B-D537-40B9-A1BE-7CF6AFF1B10E}" dt="2022-11-12T19:45:15.192" v="10529" actId="478"/>
          <ac:spMkLst>
            <pc:docMk/>
            <pc:sldMk cId="1639738042" sldId="307"/>
            <ac:spMk id="44" creationId="{284D79AA-83A4-DB33-D258-05BEFE75D557}"/>
          </ac:spMkLst>
        </pc:spChg>
        <pc:spChg chg="add del mod">
          <ac:chgData name="Simon Brauer" userId="bf3d1ad14c280575" providerId="LiveId" clId="{F0E4CA0B-D537-40B9-A1BE-7CF6AFF1B10E}" dt="2022-11-12T19:44:43.449" v="10523" actId="478"/>
          <ac:spMkLst>
            <pc:docMk/>
            <pc:sldMk cId="1639738042" sldId="307"/>
            <ac:spMk id="45" creationId="{12B19528-F994-2A57-94C2-5BCF8DFB14E1}"/>
          </ac:spMkLst>
        </pc:spChg>
        <pc:spChg chg="add del mod">
          <ac:chgData name="Simon Brauer" userId="bf3d1ad14c280575" providerId="LiveId" clId="{F0E4CA0B-D537-40B9-A1BE-7CF6AFF1B10E}" dt="2022-11-12T19:44:44.851" v="10524" actId="478"/>
          <ac:spMkLst>
            <pc:docMk/>
            <pc:sldMk cId="1639738042" sldId="307"/>
            <ac:spMk id="46" creationId="{DC19C3E6-FA00-8367-3E0A-1DBF6AF20A24}"/>
          </ac:spMkLst>
        </pc:spChg>
        <pc:spChg chg="add del mod">
          <ac:chgData name="Simon Brauer" userId="bf3d1ad14c280575" providerId="LiveId" clId="{F0E4CA0B-D537-40B9-A1BE-7CF6AFF1B10E}" dt="2022-11-12T19:44:45.944" v="10525" actId="478"/>
          <ac:spMkLst>
            <pc:docMk/>
            <pc:sldMk cId="1639738042" sldId="307"/>
            <ac:spMk id="47" creationId="{C91F588D-312F-75D3-B73F-A023DE6ABE14}"/>
          </ac:spMkLst>
        </pc:spChg>
        <pc:spChg chg="add del mod">
          <ac:chgData name="Simon Brauer" userId="bf3d1ad14c280575" providerId="LiveId" clId="{F0E4CA0B-D537-40B9-A1BE-7CF6AFF1B10E}" dt="2022-11-12T19:44:39.591" v="10520" actId="478"/>
          <ac:spMkLst>
            <pc:docMk/>
            <pc:sldMk cId="1639738042" sldId="307"/>
            <ac:spMk id="48" creationId="{2F30D6E2-1DBF-ED4C-2EED-A625FD4EB344}"/>
          </ac:spMkLst>
        </pc:spChg>
        <pc:spChg chg="add del mod">
          <ac:chgData name="Simon Brauer" userId="bf3d1ad14c280575" providerId="LiveId" clId="{F0E4CA0B-D537-40B9-A1BE-7CF6AFF1B10E}" dt="2022-11-12T19:44:41.499" v="10522" actId="478"/>
          <ac:spMkLst>
            <pc:docMk/>
            <pc:sldMk cId="1639738042" sldId="307"/>
            <ac:spMk id="49" creationId="{6D199676-16A4-B00C-4269-AFE5534D3A31}"/>
          </ac:spMkLst>
        </pc:spChg>
        <pc:spChg chg="add del mod">
          <ac:chgData name="Simon Brauer" userId="bf3d1ad14c280575" providerId="LiveId" clId="{F0E4CA0B-D537-40B9-A1BE-7CF6AFF1B10E}" dt="2022-11-12T19:45:15.192" v="10529" actId="478"/>
          <ac:spMkLst>
            <pc:docMk/>
            <pc:sldMk cId="1639738042" sldId="307"/>
            <ac:spMk id="50" creationId="{75CCFB19-3160-1A25-3EBD-07D657B366F9}"/>
          </ac:spMkLst>
        </pc:spChg>
        <pc:spChg chg="add del mod">
          <ac:chgData name="Simon Brauer" userId="bf3d1ad14c280575" providerId="LiveId" clId="{F0E4CA0B-D537-40B9-A1BE-7CF6AFF1B10E}" dt="2022-11-12T19:45:15.192" v="10529" actId="478"/>
          <ac:spMkLst>
            <pc:docMk/>
            <pc:sldMk cId="1639738042" sldId="307"/>
            <ac:spMk id="51" creationId="{89BEDEC3-FDDA-9605-C6BD-C0F87B66079D}"/>
          </ac:spMkLst>
        </pc:spChg>
        <pc:spChg chg="add del mod">
          <ac:chgData name="Simon Brauer" userId="bf3d1ad14c280575" providerId="LiveId" clId="{F0E4CA0B-D537-40B9-A1BE-7CF6AFF1B10E}" dt="2022-11-12T19:45:15.192" v="10529" actId="478"/>
          <ac:spMkLst>
            <pc:docMk/>
            <pc:sldMk cId="1639738042" sldId="307"/>
            <ac:spMk id="52" creationId="{DF20A7B6-E6CA-377F-C245-76D1DEA39179}"/>
          </ac:spMkLst>
        </pc:spChg>
        <pc:spChg chg="add del mod">
          <ac:chgData name="Simon Brauer" userId="bf3d1ad14c280575" providerId="LiveId" clId="{F0E4CA0B-D537-40B9-A1BE-7CF6AFF1B10E}" dt="2022-11-12T19:45:15.192" v="10529" actId="478"/>
          <ac:spMkLst>
            <pc:docMk/>
            <pc:sldMk cId="1639738042" sldId="307"/>
            <ac:spMk id="53" creationId="{0870A382-511F-1E7F-51DD-07E03C42771F}"/>
          </ac:spMkLst>
        </pc:spChg>
        <pc:spChg chg="add del mod">
          <ac:chgData name="Simon Brauer" userId="bf3d1ad14c280575" providerId="LiveId" clId="{F0E4CA0B-D537-40B9-A1BE-7CF6AFF1B10E}" dt="2022-11-12T19:45:15.192" v="10529" actId="478"/>
          <ac:spMkLst>
            <pc:docMk/>
            <pc:sldMk cId="1639738042" sldId="307"/>
            <ac:spMk id="54" creationId="{AEE2A58C-FC81-5605-8D65-44A2601048EE}"/>
          </ac:spMkLst>
        </pc:spChg>
        <pc:spChg chg="add del mod">
          <ac:chgData name="Simon Brauer" userId="bf3d1ad14c280575" providerId="LiveId" clId="{F0E4CA0B-D537-40B9-A1BE-7CF6AFF1B10E}" dt="2022-11-12T19:45:15.192" v="10529" actId="478"/>
          <ac:spMkLst>
            <pc:docMk/>
            <pc:sldMk cId="1639738042" sldId="307"/>
            <ac:spMk id="55" creationId="{BE2A96B8-1133-9432-8C5D-67D25A46DED0}"/>
          </ac:spMkLst>
        </pc:spChg>
        <pc:spChg chg="add del mod">
          <ac:chgData name="Simon Brauer" userId="bf3d1ad14c280575" providerId="LiveId" clId="{F0E4CA0B-D537-40B9-A1BE-7CF6AFF1B10E}" dt="2022-11-12T19:45:15.192" v="10529" actId="478"/>
          <ac:spMkLst>
            <pc:docMk/>
            <pc:sldMk cId="1639738042" sldId="307"/>
            <ac:spMk id="56" creationId="{4799A3F9-EF1A-3FCF-8680-7AA1D53A9CA8}"/>
          </ac:spMkLst>
        </pc:spChg>
        <pc:spChg chg="add del mod">
          <ac:chgData name="Simon Brauer" userId="bf3d1ad14c280575" providerId="LiveId" clId="{F0E4CA0B-D537-40B9-A1BE-7CF6AFF1B10E}" dt="2022-11-12T19:45:15.192" v="10529" actId="478"/>
          <ac:spMkLst>
            <pc:docMk/>
            <pc:sldMk cId="1639738042" sldId="307"/>
            <ac:spMk id="57" creationId="{9150D7A2-E09E-5F43-E3BE-7CFA5315F8FD}"/>
          </ac:spMkLst>
        </pc:spChg>
        <pc:spChg chg="add del mod">
          <ac:chgData name="Simon Brauer" userId="bf3d1ad14c280575" providerId="LiveId" clId="{F0E4CA0B-D537-40B9-A1BE-7CF6AFF1B10E}" dt="2022-11-12T19:45:15.192" v="10529" actId="478"/>
          <ac:spMkLst>
            <pc:docMk/>
            <pc:sldMk cId="1639738042" sldId="307"/>
            <ac:spMk id="58" creationId="{C4CF330C-A3F6-C9EF-D1FB-EAB90927D942}"/>
          </ac:spMkLst>
        </pc:spChg>
        <pc:spChg chg="add del mod">
          <ac:chgData name="Simon Brauer" userId="bf3d1ad14c280575" providerId="LiveId" clId="{F0E4CA0B-D537-40B9-A1BE-7CF6AFF1B10E}" dt="2022-11-12T19:44:08.058" v="10513" actId="478"/>
          <ac:spMkLst>
            <pc:docMk/>
            <pc:sldMk cId="1639738042" sldId="307"/>
            <ac:spMk id="59" creationId="{06A45B2F-7BBC-6D4C-98A5-F8B4AA9AC301}"/>
          </ac:spMkLst>
        </pc:spChg>
        <pc:spChg chg="add del mod">
          <ac:chgData name="Simon Brauer" userId="bf3d1ad14c280575" providerId="LiveId" clId="{F0E4CA0B-D537-40B9-A1BE-7CF6AFF1B10E}" dt="2022-11-12T19:44:49.626" v="10527" actId="478"/>
          <ac:spMkLst>
            <pc:docMk/>
            <pc:sldMk cId="1639738042" sldId="307"/>
            <ac:spMk id="60" creationId="{E644EF78-826D-F261-E60A-32540ECF08B4}"/>
          </ac:spMkLst>
        </pc:spChg>
        <pc:spChg chg="add del mod">
          <ac:chgData name="Simon Brauer" userId="bf3d1ad14c280575" providerId="LiveId" clId="{F0E4CA0B-D537-40B9-A1BE-7CF6AFF1B10E}" dt="2022-11-12T19:44:48.578" v="10526" actId="478"/>
          <ac:spMkLst>
            <pc:docMk/>
            <pc:sldMk cId="1639738042" sldId="307"/>
            <ac:spMk id="61" creationId="{1BA9C769-B9B3-4FF1-8E02-76DBC3C26300}"/>
          </ac:spMkLst>
        </pc:spChg>
        <pc:spChg chg="add del mod">
          <ac:chgData name="Simon Brauer" userId="bf3d1ad14c280575" providerId="LiveId" clId="{F0E4CA0B-D537-40B9-A1BE-7CF6AFF1B10E}" dt="2022-11-12T19:44:36.822" v="10518" actId="478"/>
          <ac:spMkLst>
            <pc:docMk/>
            <pc:sldMk cId="1639738042" sldId="307"/>
            <ac:spMk id="62" creationId="{FBAB4CD3-102B-C3B3-5FF0-DC412C053CF4}"/>
          </ac:spMkLst>
        </pc:spChg>
        <pc:spChg chg="add del mod">
          <ac:chgData name="Simon Brauer" userId="bf3d1ad14c280575" providerId="LiveId" clId="{F0E4CA0B-D537-40B9-A1BE-7CF6AFF1B10E}" dt="2022-11-12T19:44:38.787" v="10519" actId="478"/>
          <ac:spMkLst>
            <pc:docMk/>
            <pc:sldMk cId="1639738042" sldId="307"/>
            <ac:spMk id="63" creationId="{EA9F51F8-B26E-256E-A90C-B62A552B2736}"/>
          </ac:spMkLst>
        </pc:spChg>
        <pc:spChg chg="add del mod">
          <ac:chgData name="Simon Brauer" userId="bf3d1ad14c280575" providerId="LiveId" clId="{F0E4CA0B-D537-40B9-A1BE-7CF6AFF1B10E}" dt="2022-11-12T19:45:15.192" v="10529" actId="478"/>
          <ac:spMkLst>
            <pc:docMk/>
            <pc:sldMk cId="1639738042" sldId="307"/>
            <ac:spMk id="64" creationId="{4EAB84AC-86F1-B134-9D5F-CEF6019F15F1}"/>
          </ac:spMkLst>
        </pc:spChg>
        <pc:spChg chg="add mod">
          <ac:chgData name="Simon Brauer" userId="bf3d1ad14c280575" providerId="LiveId" clId="{F0E4CA0B-D537-40B9-A1BE-7CF6AFF1B10E}" dt="2022-11-12T19:57:26.943" v="10621" actId="1076"/>
          <ac:spMkLst>
            <pc:docMk/>
            <pc:sldMk cId="1639738042" sldId="307"/>
            <ac:spMk id="66" creationId="{3D28C651-619B-B089-0283-6D102BB9F99F}"/>
          </ac:spMkLst>
        </pc:spChg>
      </pc:sldChg>
      <pc:sldChg chg="add del">
        <pc:chgData name="Simon Brauer" userId="bf3d1ad14c280575" providerId="LiveId" clId="{F0E4CA0B-D537-40B9-A1BE-7CF6AFF1B10E}" dt="2022-11-12T21:59:52.114" v="10844" actId="2696"/>
        <pc:sldMkLst>
          <pc:docMk/>
          <pc:sldMk cId="1543825724" sldId="308"/>
        </pc:sldMkLst>
      </pc:sldChg>
      <pc:sldMasterChg chg="modSp modSldLayout">
        <pc:chgData name="Simon Brauer" userId="bf3d1ad14c280575" providerId="LiveId" clId="{F0E4CA0B-D537-40B9-A1BE-7CF6AFF1B10E}" dt="2022-11-12T02:16:45.740" v="4662"/>
        <pc:sldMasterMkLst>
          <pc:docMk/>
          <pc:sldMasterMk cId="1787384465" sldId="2147483648"/>
        </pc:sldMasterMkLst>
        <pc:spChg chg="mod">
          <ac:chgData name="Simon Brauer" userId="bf3d1ad14c280575" providerId="LiveId" clId="{F0E4CA0B-D537-40B9-A1BE-7CF6AFF1B10E}" dt="2022-11-12T02:16:45.740" v="4662"/>
          <ac:spMkLst>
            <pc:docMk/>
            <pc:sldMasterMk cId="1787384465" sldId="2147483648"/>
            <ac:spMk id="2" creationId="{17F59700-9649-1BC0-55B4-E08948BA6249}"/>
          </ac:spMkLst>
        </pc:spChg>
        <pc:spChg chg="mod">
          <ac:chgData name="Simon Brauer" userId="bf3d1ad14c280575" providerId="LiveId" clId="{F0E4CA0B-D537-40B9-A1BE-7CF6AFF1B10E}" dt="2022-11-12T02:16:45.740" v="4662"/>
          <ac:spMkLst>
            <pc:docMk/>
            <pc:sldMasterMk cId="1787384465" sldId="2147483648"/>
            <ac:spMk id="3" creationId="{9056DC75-810C-C00B-E003-15C5C980BB08}"/>
          </ac:spMkLst>
        </pc:spChg>
        <pc:spChg chg="mod">
          <ac:chgData name="Simon Brauer" userId="bf3d1ad14c280575" providerId="LiveId" clId="{F0E4CA0B-D537-40B9-A1BE-7CF6AFF1B10E}" dt="2022-11-12T02:16:45.740" v="4662"/>
          <ac:spMkLst>
            <pc:docMk/>
            <pc:sldMasterMk cId="1787384465" sldId="2147483648"/>
            <ac:spMk id="4" creationId="{B8056F43-A07C-E839-C751-7DA45D41385C}"/>
          </ac:spMkLst>
        </pc:spChg>
        <pc:spChg chg="mod">
          <ac:chgData name="Simon Brauer" userId="bf3d1ad14c280575" providerId="LiveId" clId="{F0E4CA0B-D537-40B9-A1BE-7CF6AFF1B10E}" dt="2022-11-12T02:16:45.740" v="4662"/>
          <ac:spMkLst>
            <pc:docMk/>
            <pc:sldMasterMk cId="1787384465" sldId="2147483648"/>
            <ac:spMk id="5" creationId="{98AA4830-A003-1DD9-E669-512EB5BC728B}"/>
          </ac:spMkLst>
        </pc:spChg>
        <pc:spChg chg="mod">
          <ac:chgData name="Simon Brauer" userId="bf3d1ad14c280575" providerId="LiveId" clId="{F0E4CA0B-D537-40B9-A1BE-7CF6AFF1B10E}" dt="2022-11-12T02:16:45.740" v="4662"/>
          <ac:spMkLst>
            <pc:docMk/>
            <pc:sldMasterMk cId="1787384465" sldId="2147483648"/>
            <ac:spMk id="6" creationId="{24716E2B-F183-3E92-7208-B47B890977A6}"/>
          </ac:spMkLst>
        </pc:spChg>
        <pc:sldLayoutChg chg="modSp">
          <pc:chgData name="Simon Brauer" userId="bf3d1ad14c280575" providerId="LiveId" clId="{F0E4CA0B-D537-40B9-A1BE-7CF6AFF1B10E}" dt="2022-11-12T02:16:45.740" v="4662"/>
          <pc:sldLayoutMkLst>
            <pc:docMk/>
            <pc:sldMasterMk cId="1787384465" sldId="2147483648"/>
            <pc:sldLayoutMk cId="735520643" sldId="2147483649"/>
          </pc:sldLayoutMkLst>
          <pc:spChg chg="mod">
            <ac:chgData name="Simon Brauer" userId="bf3d1ad14c280575" providerId="LiveId" clId="{F0E4CA0B-D537-40B9-A1BE-7CF6AFF1B10E}" dt="2022-11-12T02:16:45.740" v="4662"/>
            <ac:spMkLst>
              <pc:docMk/>
              <pc:sldMasterMk cId="1787384465" sldId="2147483648"/>
              <pc:sldLayoutMk cId="735520643" sldId="2147483649"/>
              <ac:spMk id="2" creationId="{D279A388-130A-C052-AD08-3E8D6A2E82DF}"/>
            </ac:spMkLst>
          </pc:spChg>
          <pc:spChg chg="mod">
            <ac:chgData name="Simon Brauer" userId="bf3d1ad14c280575" providerId="LiveId" clId="{F0E4CA0B-D537-40B9-A1BE-7CF6AFF1B10E}" dt="2022-11-12T02:16:45.740" v="4662"/>
            <ac:spMkLst>
              <pc:docMk/>
              <pc:sldMasterMk cId="1787384465" sldId="2147483648"/>
              <pc:sldLayoutMk cId="735520643" sldId="2147483649"/>
              <ac:spMk id="3" creationId="{F60AF9AF-28ED-E87E-823F-040B765A4EBA}"/>
            </ac:spMkLst>
          </pc:spChg>
        </pc:sldLayoutChg>
        <pc:sldLayoutChg chg="modSp">
          <pc:chgData name="Simon Brauer" userId="bf3d1ad14c280575" providerId="LiveId" clId="{F0E4CA0B-D537-40B9-A1BE-7CF6AFF1B10E}" dt="2022-11-12T02:16:45.740" v="4662"/>
          <pc:sldLayoutMkLst>
            <pc:docMk/>
            <pc:sldMasterMk cId="1787384465" sldId="2147483648"/>
            <pc:sldLayoutMk cId="1772119184" sldId="2147483651"/>
          </pc:sldLayoutMkLst>
          <pc:spChg chg="mod">
            <ac:chgData name="Simon Brauer" userId="bf3d1ad14c280575" providerId="LiveId" clId="{F0E4CA0B-D537-40B9-A1BE-7CF6AFF1B10E}" dt="2022-11-12T02:16:45.740" v="4662"/>
            <ac:spMkLst>
              <pc:docMk/>
              <pc:sldMasterMk cId="1787384465" sldId="2147483648"/>
              <pc:sldLayoutMk cId="1772119184" sldId="2147483651"/>
              <ac:spMk id="2" creationId="{8FD45ED0-773F-5FA0-41DB-62ED3FDA078E}"/>
            </ac:spMkLst>
          </pc:spChg>
          <pc:spChg chg="mod">
            <ac:chgData name="Simon Brauer" userId="bf3d1ad14c280575" providerId="LiveId" clId="{F0E4CA0B-D537-40B9-A1BE-7CF6AFF1B10E}" dt="2022-11-12T02:16:45.740" v="4662"/>
            <ac:spMkLst>
              <pc:docMk/>
              <pc:sldMasterMk cId="1787384465" sldId="2147483648"/>
              <pc:sldLayoutMk cId="1772119184" sldId="2147483651"/>
              <ac:spMk id="3" creationId="{6197B443-099F-4956-9057-DCB8E16C02D5}"/>
            </ac:spMkLst>
          </pc:spChg>
        </pc:sldLayoutChg>
        <pc:sldLayoutChg chg="modSp">
          <pc:chgData name="Simon Brauer" userId="bf3d1ad14c280575" providerId="LiveId" clId="{F0E4CA0B-D537-40B9-A1BE-7CF6AFF1B10E}" dt="2022-11-12T02:16:45.740" v="4662"/>
          <pc:sldLayoutMkLst>
            <pc:docMk/>
            <pc:sldMasterMk cId="1787384465" sldId="2147483648"/>
            <pc:sldLayoutMk cId="656533544" sldId="2147483652"/>
          </pc:sldLayoutMkLst>
          <pc:spChg chg="mod">
            <ac:chgData name="Simon Brauer" userId="bf3d1ad14c280575" providerId="LiveId" clId="{F0E4CA0B-D537-40B9-A1BE-7CF6AFF1B10E}" dt="2022-11-12T02:16:45.740" v="4662"/>
            <ac:spMkLst>
              <pc:docMk/>
              <pc:sldMasterMk cId="1787384465" sldId="2147483648"/>
              <pc:sldLayoutMk cId="656533544" sldId="2147483652"/>
              <ac:spMk id="3" creationId="{67F17975-CF87-84F1-7046-23ACE23AB376}"/>
            </ac:spMkLst>
          </pc:spChg>
          <pc:spChg chg="mod">
            <ac:chgData name="Simon Brauer" userId="bf3d1ad14c280575" providerId="LiveId" clId="{F0E4CA0B-D537-40B9-A1BE-7CF6AFF1B10E}" dt="2022-11-12T02:16:45.740" v="4662"/>
            <ac:spMkLst>
              <pc:docMk/>
              <pc:sldMasterMk cId="1787384465" sldId="2147483648"/>
              <pc:sldLayoutMk cId="656533544" sldId="2147483652"/>
              <ac:spMk id="4" creationId="{15D47367-F06C-13FB-59F8-46FAD1727995}"/>
            </ac:spMkLst>
          </pc:spChg>
        </pc:sldLayoutChg>
        <pc:sldLayoutChg chg="modSp">
          <pc:chgData name="Simon Brauer" userId="bf3d1ad14c280575" providerId="LiveId" clId="{F0E4CA0B-D537-40B9-A1BE-7CF6AFF1B10E}" dt="2022-11-12T02:16:45.740" v="4662"/>
          <pc:sldLayoutMkLst>
            <pc:docMk/>
            <pc:sldMasterMk cId="1787384465" sldId="2147483648"/>
            <pc:sldLayoutMk cId="3911625649" sldId="2147483653"/>
          </pc:sldLayoutMkLst>
          <pc:spChg chg="mod">
            <ac:chgData name="Simon Brauer" userId="bf3d1ad14c280575" providerId="LiveId" clId="{F0E4CA0B-D537-40B9-A1BE-7CF6AFF1B10E}" dt="2022-11-12T02:16:45.740" v="4662"/>
            <ac:spMkLst>
              <pc:docMk/>
              <pc:sldMasterMk cId="1787384465" sldId="2147483648"/>
              <pc:sldLayoutMk cId="3911625649" sldId="2147483653"/>
              <ac:spMk id="2" creationId="{F7F11EDB-F41D-96BB-D2E4-B7CF745414B9}"/>
            </ac:spMkLst>
          </pc:spChg>
          <pc:spChg chg="mod">
            <ac:chgData name="Simon Brauer" userId="bf3d1ad14c280575" providerId="LiveId" clId="{F0E4CA0B-D537-40B9-A1BE-7CF6AFF1B10E}" dt="2022-11-12T02:16:45.740" v="4662"/>
            <ac:spMkLst>
              <pc:docMk/>
              <pc:sldMasterMk cId="1787384465" sldId="2147483648"/>
              <pc:sldLayoutMk cId="3911625649" sldId="2147483653"/>
              <ac:spMk id="3" creationId="{88C0FBC9-9128-0222-3938-D3E2EB819B67}"/>
            </ac:spMkLst>
          </pc:spChg>
          <pc:spChg chg="mod">
            <ac:chgData name="Simon Brauer" userId="bf3d1ad14c280575" providerId="LiveId" clId="{F0E4CA0B-D537-40B9-A1BE-7CF6AFF1B10E}" dt="2022-11-12T02:16:45.740" v="4662"/>
            <ac:spMkLst>
              <pc:docMk/>
              <pc:sldMasterMk cId="1787384465" sldId="2147483648"/>
              <pc:sldLayoutMk cId="3911625649" sldId="2147483653"/>
              <ac:spMk id="4" creationId="{7D090FC2-BEE7-B076-6469-861AD46FD3A7}"/>
            </ac:spMkLst>
          </pc:spChg>
          <pc:spChg chg="mod">
            <ac:chgData name="Simon Brauer" userId="bf3d1ad14c280575" providerId="LiveId" clId="{F0E4CA0B-D537-40B9-A1BE-7CF6AFF1B10E}" dt="2022-11-12T02:16:45.740" v="4662"/>
            <ac:spMkLst>
              <pc:docMk/>
              <pc:sldMasterMk cId="1787384465" sldId="2147483648"/>
              <pc:sldLayoutMk cId="3911625649" sldId="2147483653"/>
              <ac:spMk id="5" creationId="{1AD3F777-4C49-926B-B53C-48FC1177D166}"/>
            </ac:spMkLst>
          </pc:spChg>
          <pc:spChg chg="mod">
            <ac:chgData name="Simon Brauer" userId="bf3d1ad14c280575" providerId="LiveId" clId="{F0E4CA0B-D537-40B9-A1BE-7CF6AFF1B10E}" dt="2022-11-12T02:16:45.740" v="4662"/>
            <ac:spMkLst>
              <pc:docMk/>
              <pc:sldMasterMk cId="1787384465" sldId="2147483648"/>
              <pc:sldLayoutMk cId="3911625649" sldId="2147483653"/>
              <ac:spMk id="6" creationId="{F2F2FB9C-F21C-1429-55AA-D28C9024DEB8}"/>
            </ac:spMkLst>
          </pc:spChg>
        </pc:sldLayoutChg>
        <pc:sldLayoutChg chg="modSp">
          <pc:chgData name="Simon Brauer" userId="bf3d1ad14c280575" providerId="LiveId" clId="{F0E4CA0B-D537-40B9-A1BE-7CF6AFF1B10E}" dt="2022-11-12T02:16:45.740" v="4662"/>
          <pc:sldLayoutMkLst>
            <pc:docMk/>
            <pc:sldMasterMk cId="1787384465" sldId="2147483648"/>
            <pc:sldLayoutMk cId="4072696564" sldId="2147483656"/>
          </pc:sldLayoutMkLst>
          <pc:spChg chg="mod">
            <ac:chgData name="Simon Brauer" userId="bf3d1ad14c280575" providerId="LiveId" clId="{F0E4CA0B-D537-40B9-A1BE-7CF6AFF1B10E}" dt="2022-11-12T02:16:45.740" v="4662"/>
            <ac:spMkLst>
              <pc:docMk/>
              <pc:sldMasterMk cId="1787384465" sldId="2147483648"/>
              <pc:sldLayoutMk cId="4072696564" sldId="2147483656"/>
              <ac:spMk id="2" creationId="{4A2CF377-7B9C-2964-2824-075150E457D8}"/>
            </ac:spMkLst>
          </pc:spChg>
          <pc:spChg chg="mod">
            <ac:chgData name="Simon Brauer" userId="bf3d1ad14c280575" providerId="LiveId" clId="{F0E4CA0B-D537-40B9-A1BE-7CF6AFF1B10E}" dt="2022-11-12T02:16:45.740" v="4662"/>
            <ac:spMkLst>
              <pc:docMk/>
              <pc:sldMasterMk cId="1787384465" sldId="2147483648"/>
              <pc:sldLayoutMk cId="4072696564" sldId="2147483656"/>
              <ac:spMk id="3" creationId="{6FC93350-175A-C704-9164-0F4F4AF7C636}"/>
            </ac:spMkLst>
          </pc:spChg>
          <pc:spChg chg="mod">
            <ac:chgData name="Simon Brauer" userId="bf3d1ad14c280575" providerId="LiveId" clId="{F0E4CA0B-D537-40B9-A1BE-7CF6AFF1B10E}" dt="2022-11-12T02:16:45.740" v="4662"/>
            <ac:spMkLst>
              <pc:docMk/>
              <pc:sldMasterMk cId="1787384465" sldId="2147483648"/>
              <pc:sldLayoutMk cId="4072696564" sldId="2147483656"/>
              <ac:spMk id="4" creationId="{2FAE6BD1-0696-1253-AE7E-6F74068BFCB5}"/>
            </ac:spMkLst>
          </pc:spChg>
        </pc:sldLayoutChg>
        <pc:sldLayoutChg chg="modSp">
          <pc:chgData name="Simon Brauer" userId="bf3d1ad14c280575" providerId="LiveId" clId="{F0E4CA0B-D537-40B9-A1BE-7CF6AFF1B10E}" dt="2022-11-12T02:16:45.740" v="4662"/>
          <pc:sldLayoutMkLst>
            <pc:docMk/>
            <pc:sldMasterMk cId="1787384465" sldId="2147483648"/>
            <pc:sldLayoutMk cId="921260664" sldId="2147483657"/>
          </pc:sldLayoutMkLst>
          <pc:spChg chg="mod">
            <ac:chgData name="Simon Brauer" userId="bf3d1ad14c280575" providerId="LiveId" clId="{F0E4CA0B-D537-40B9-A1BE-7CF6AFF1B10E}" dt="2022-11-12T02:16:45.740" v="4662"/>
            <ac:spMkLst>
              <pc:docMk/>
              <pc:sldMasterMk cId="1787384465" sldId="2147483648"/>
              <pc:sldLayoutMk cId="921260664" sldId="2147483657"/>
              <ac:spMk id="2" creationId="{94B6D699-BC99-0DE9-D5D0-F4E1C3648964}"/>
            </ac:spMkLst>
          </pc:spChg>
          <pc:spChg chg="mod">
            <ac:chgData name="Simon Brauer" userId="bf3d1ad14c280575" providerId="LiveId" clId="{F0E4CA0B-D537-40B9-A1BE-7CF6AFF1B10E}" dt="2022-11-12T02:16:45.740" v="4662"/>
            <ac:spMkLst>
              <pc:docMk/>
              <pc:sldMasterMk cId="1787384465" sldId="2147483648"/>
              <pc:sldLayoutMk cId="921260664" sldId="2147483657"/>
              <ac:spMk id="3" creationId="{B26E55B7-1F3E-CAF2-568A-5B412AE2C690}"/>
            </ac:spMkLst>
          </pc:spChg>
          <pc:spChg chg="mod">
            <ac:chgData name="Simon Brauer" userId="bf3d1ad14c280575" providerId="LiveId" clId="{F0E4CA0B-D537-40B9-A1BE-7CF6AFF1B10E}" dt="2022-11-12T02:16:45.740" v="4662"/>
            <ac:spMkLst>
              <pc:docMk/>
              <pc:sldMasterMk cId="1787384465" sldId="2147483648"/>
              <pc:sldLayoutMk cId="921260664" sldId="2147483657"/>
              <ac:spMk id="4" creationId="{64A5EC13-17D0-24DB-BFB6-52ADF5A6AE8F}"/>
            </ac:spMkLst>
          </pc:spChg>
        </pc:sldLayoutChg>
        <pc:sldLayoutChg chg="modSp">
          <pc:chgData name="Simon Brauer" userId="bf3d1ad14c280575" providerId="LiveId" clId="{F0E4CA0B-D537-40B9-A1BE-7CF6AFF1B10E}" dt="2022-11-12T02:16:45.740" v="4662"/>
          <pc:sldLayoutMkLst>
            <pc:docMk/>
            <pc:sldMasterMk cId="1787384465" sldId="2147483648"/>
            <pc:sldLayoutMk cId="1973975068" sldId="2147483659"/>
          </pc:sldLayoutMkLst>
          <pc:spChg chg="mod">
            <ac:chgData name="Simon Brauer" userId="bf3d1ad14c280575" providerId="LiveId" clId="{F0E4CA0B-D537-40B9-A1BE-7CF6AFF1B10E}" dt="2022-11-12T02:16:45.740" v="4662"/>
            <ac:spMkLst>
              <pc:docMk/>
              <pc:sldMasterMk cId="1787384465" sldId="2147483648"/>
              <pc:sldLayoutMk cId="1973975068" sldId="2147483659"/>
              <ac:spMk id="2" creationId="{B32C038D-D1A7-0FE8-28ED-BC8CDDB52963}"/>
            </ac:spMkLst>
          </pc:spChg>
          <pc:spChg chg="mod">
            <ac:chgData name="Simon Brauer" userId="bf3d1ad14c280575" providerId="LiveId" clId="{F0E4CA0B-D537-40B9-A1BE-7CF6AFF1B10E}" dt="2022-11-12T02:16:45.740" v="4662"/>
            <ac:spMkLst>
              <pc:docMk/>
              <pc:sldMasterMk cId="1787384465" sldId="2147483648"/>
              <pc:sldLayoutMk cId="1973975068" sldId="2147483659"/>
              <ac:spMk id="3" creationId="{B74C7D0C-7AD1-8CF6-7172-D189EC2543E7}"/>
            </ac:spMkLst>
          </pc:spChg>
        </pc:sldLayoutChg>
      </pc:sldMasterChg>
    </pc:docChg>
  </pc:docChgLst>
  <pc:docChgLst>
    <pc:chgData name="Simon Brauer" userId="bf3d1ad14c280575" providerId="LiveId" clId="{E4BC58CC-4F47-4D57-8596-44057AFB1EDF}"/>
    <pc:docChg chg="custSel addSld modSld">
      <pc:chgData name="Simon Brauer" userId="bf3d1ad14c280575" providerId="LiveId" clId="{E4BC58CC-4F47-4D57-8596-44057AFB1EDF}" dt="2022-07-11T17:28:44.027" v="211" actId="20577"/>
      <pc:docMkLst>
        <pc:docMk/>
      </pc:docMkLst>
      <pc:sldChg chg="new">
        <pc:chgData name="Simon Brauer" userId="bf3d1ad14c280575" providerId="LiveId" clId="{E4BC58CC-4F47-4D57-8596-44057AFB1EDF}" dt="2022-07-11T17:27:18.752" v="0" actId="680"/>
        <pc:sldMkLst>
          <pc:docMk/>
          <pc:sldMk cId="3358911165" sldId="256"/>
        </pc:sldMkLst>
      </pc:sldChg>
      <pc:sldChg chg="modSp new mod">
        <pc:chgData name="Simon Brauer" userId="bf3d1ad14c280575" providerId="LiveId" clId="{E4BC58CC-4F47-4D57-8596-44057AFB1EDF}" dt="2022-07-11T17:27:31.280" v="61" actId="20577"/>
        <pc:sldMkLst>
          <pc:docMk/>
          <pc:sldMk cId="1152339316" sldId="257"/>
        </pc:sldMkLst>
        <pc:spChg chg="mod">
          <ac:chgData name="Simon Brauer" userId="bf3d1ad14c280575" providerId="LiveId" clId="{E4BC58CC-4F47-4D57-8596-44057AFB1EDF}" dt="2022-07-11T17:27:31.280" v="61" actId="20577"/>
          <ac:spMkLst>
            <pc:docMk/>
            <pc:sldMk cId="1152339316" sldId="257"/>
            <ac:spMk id="2" creationId="{F497BD7F-E93F-45CC-F777-7C78FF6BF71A}"/>
          </ac:spMkLst>
        </pc:spChg>
      </pc:sldChg>
      <pc:sldChg chg="modSp new mod">
        <pc:chgData name="Simon Brauer" userId="bf3d1ad14c280575" providerId="LiveId" clId="{E4BC58CC-4F47-4D57-8596-44057AFB1EDF}" dt="2022-07-11T17:28:23.075" v="144" actId="20577"/>
        <pc:sldMkLst>
          <pc:docMk/>
          <pc:sldMk cId="1778013907" sldId="258"/>
        </pc:sldMkLst>
        <pc:spChg chg="mod">
          <ac:chgData name="Simon Brauer" userId="bf3d1ad14c280575" providerId="LiveId" clId="{E4BC58CC-4F47-4D57-8596-44057AFB1EDF}" dt="2022-07-11T17:27:41.900" v="93" actId="20577"/>
          <ac:spMkLst>
            <pc:docMk/>
            <pc:sldMk cId="1778013907" sldId="258"/>
            <ac:spMk id="2" creationId="{4DBE8852-9091-E4A2-2F1D-571CC5D8CADB}"/>
          </ac:spMkLst>
        </pc:spChg>
        <pc:spChg chg="mod">
          <ac:chgData name="Simon Brauer" userId="bf3d1ad14c280575" providerId="LiveId" clId="{E4BC58CC-4F47-4D57-8596-44057AFB1EDF}" dt="2022-07-11T17:28:23.075" v="144" actId="20577"/>
          <ac:spMkLst>
            <pc:docMk/>
            <pc:sldMk cId="1778013907" sldId="258"/>
            <ac:spMk id="3" creationId="{90CEDB5F-665A-4FD9-6D19-D304C29C3DDD}"/>
          </ac:spMkLst>
        </pc:spChg>
      </pc:sldChg>
      <pc:sldChg chg="modSp new mod">
        <pc:chgData name="Simon Brauer" userId="bf3d1ad14c280575" providerId="LiveId" clId="{E4BC58CC-4F47-4D57-8596-44057AFB1EDF}" dt="2022-07-11T17:28:44.027" v="211" actId="20577"/>
        <pc:sldMkLst>
          <pc:docMk/>
          <pc:sldMk cId="4213435291" sldId="259"/>
        </pc:sldMkLst>
        <pc:spChg chg="mod">
          <ac:chgData name="Simon Brauer" userId="bf3d1ad14c280575" providerId="LiveId" clId="{E4BC58CC-4F47-4D57-8596-44057AFB1EDF}" dt="2022-07-11T17:28:32.539" v="163" actId="20577"/>
          <ac:spMkLst>
            <pc:docMk/>
            <pc:sldMk cId="4213435291" sldId="259"/>
            <ac:spMk id="2" creationId="{1B9889A7-2F38-CD4D-EFCB-E564F523630C}"/>
          </ac:spMkLst>
        </pc:spChg>
        <pc:spChg chg="mod">
          <ac:chgData name="Simon Brauer" userId="bf3d1ad14c280575" providerId="LiveId" clId="{E4BC58CC-4F47-4D57-8596-44057AFB1EDF}" dt="2022-07-11T17:28:44.027" v="211" actId="20577"/>
          <ac:spMkLst>
            <pc:docMk/>
            <pc:sldMk cId="4213435291" sldId="259"/>
            <ac:spMk id="3" creationId="{716AE011-720B-8AA8-EFCF-C187415EBE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4C333-E7BA-4A4C-B09A-A0CF765CF9A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2756C-B8CE-4C6C-A8BD-DAE005AA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5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2756C-B8CE-4C6C-A8BD-DAE005AA3CA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54B-CD3E-4AC3-A963-E039FDF1ACE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5DD2-D750-47C4-A510-209DFC76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4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54B-CD3E-4AC3-A963-E039FDF1ACE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5DD2-D750-47C4-A510-209DFC76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1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54B-CD3E-4AC3-A963-E039FDF1ACE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5DD2-D750-47C4-A510-209DFC76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4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54B-CD3E-4AC3-A963-E039FDF1ACE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5DD2-D750-47C4-A510-209DFC76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6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54B-CD3E-4AC3-A963-E039FDF1ACE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5DD2-D750-47C4-A510-209DFC76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8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54B-CD3E-4AC3-A963-E039FDF1ACE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5DD2-D750-47C4-A510-209DFC76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1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54B-CD3E-4AC3-A963-E039FDF1ACE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5DD2-D750-47C4-A510-209DFC76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5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54B-CD3E-4AC3-A963-E039FDF1ACE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5DD2-D750-47C4-A510-209DFC76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7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54B-CD3E-4AC3-A963-E039FDF1ACE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5DD2-D750-47C4-A510-209DFC76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2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54B-CD3E-4AC3-A963-E039FDF1ACE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5DD2-D750-47C4-A510-209DFC76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1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54B-CD3E-4AC3-A963-E039FDF1ACE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5DD2-D750-47C4-A510-209DFC76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1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CA54B-CD3E-4AC3-A963-E039FDF1ACE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55DD2-D750-47C4-A510-209DFC76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0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monbrauer.u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onbrauer.us/" TargetMode="External"/><Relationship Id="rId2" Type="http://schemas.openxmlformats.org/officeDocument/2006/relationships/hyperlink" Target="mailto:sgbrauer@umich.ed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BC8C-6B1E-A964-660A-D954A9766C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Are Younger Americans Less Religious? Unearthing Old Ground with Novel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F2361-4260-593C-6680-DA3C8E7E9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5909"/>
            <a:ext cx="6858000" cy="165576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/>
              <a:t>Simon G. Brauer, Ph.D.</a:t>
            </a:r>
          </a:p>
          <a:p>
            <a:pPr algn="l"/>
            <a:r>
              <a:rPr lang="en-US"/>
              <a:t>Institute for Social Research, University of Michigan</a:t>
            </a:r>
          </a:p>
          <a:p>
            <a:pPr algn="l"/>
            <a:r>
              <a:rPr lang="en-US"/>
              <a:t>Annual Meeting of the Society for the Scientific Study of Religion</a:t>
            </a:r>
          </a:p>
          <a:p>
            <a:pPr algn="l"/>
            <a:r>
              <a:rPr lang="en-US"/>
              <a:t>November 13</a:t>
            </a:r>
            <a:r>
              <a:rPr lang="en-US" baseline="30000"/>
              <a:t>th</a:t>
            </a:r>
            <a:r>
              <a:rPr lang="en-US"/>
              <a:t>,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1A676-E1CF-6980-6AD2-CAAF9E5FDC56}"/>
              </a:ext>
            </a:extLst>
          </p:cNvPr>
          <p:cNvSpPr txBox="1"/>
          <p:nvPr/>
        </p:nvSpPr>
        <p:spPr>
          <a:xfrm>
            <a:off x="685800" y="6212704"/>
            <a:ext cx="4973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Slides and recording available at </a:t>
            </a:r>
            <a:r>
              <a:rPr lang="en-US" sz="1600">
                <a:hlinkClick r:id="rId2"/>
              </a:rPr>
              <a:t>www.simonbrauer.us</a:t>
            </a:r>
            <a:br>
              <a:rPr lang="en-US" sz="1600"/>
            </a:b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5891116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10C51869-DC52-56AC-75A5-18EF4F316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FF3740FA-4E5A-1BBE-63CC-8AAF99E30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68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urface chart&#10;&#10;Description automatically generated">
            <a:extLst>
              <a:ext uri="{FF2B5EF4-FFF2-40B4-BE49-F238E27FC236}">
                <a16:creationId xmlns:a16="http://schemas.microsoft.com/office/drawing/2014/main" id="{4FB99367-BD7F-7B85-32CD-0CA2509C5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A63B02-62E6-87A9-3BF6-EF8C8BEF2879}"/>
              </a:ext>
            </a:extLst>
          </p:cNvPr>
          <p:cNvSpPr/>
          <p:nvPr/>
        </p:nvSpPr>
        <p:spPr>
          <a:xfrm>
            <a:off x="88777" y="1961965"/>
            <a:ext cx="8993079" cy="19530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373E8-8BB4-862A-C0DD-AC9CE5DFF386}"/>
              </a:ext>
            </a:extLst>
          </p:cNvPr>
          <p:cNvSpPr/>
          <p:nvPr/>
        </p:nvSpPr>
        <p:spPr>
          <a:xfrm>
            <a:off x="88777" y="3915052"/>
            <a:ext cx="8993079" cy="19619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31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8E88B-CCC9-535A-DBF4-3B016D8C9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85DBC-1B1D-2F46-8F76-BFF07224D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General Social Survey</a:t>
            </a:r>
          </a:p>
          <a:p>
            <a:pPr marL="0" indent="0">
              <a:buNone/>
            </a:pPr>
            <a:r>
              <a:rPr lang="en-US" sz="2400"/>
              <a:t>Frequency of religious service attendance, 1972-2018</a:t>
            </a:r>
          </a:p>
          <a:p>
            <a:pPr marL="0" indent="0">
              <a:buNone/>
            </a:pPr>
            <a:r>
              <a:rPr lang="en-US" sz="2400"/>
              <a:t>Frequency of prayer, 1983-2018</a:t>
            </a:r>
          </a:p>
          <a:p>
            <a:pPr marL="0" indent="0">
              <a:buNone/>
            </a:pPr>
            <a:r>
              <a:rPr lang="en-US" sz="2400"/>
              <a:t>Strength of religious affiliation, 1974-2018</a:t>
            </a:r>
          </a:p>
          <a:p>
            <a:pPr marL="0" indent="0">
              <a:buNone/>
            </a:pPr>
            <a:r>
              <a:rPr lang="en-US" sz="2400"/>
              <a:t>Beliefs about God, 1988-2018</a:t>
            </a:r>
          </a:p>
          <a:p>
            <a:pPr marL="0" indent="0">
              <a:buNone/>
            </a:pPr>
            <a:r>
              <a:rPr lang="en-US" sz="2400"/>
              <a:t>Beliefs about the Bible, 1984-2018</a:t>
            </a:r>
          </a:p>
        </p:txBody>
      </p:sp>
    </p:spTree>
    <p:extLst>
      <p:ext uri="{BB962C8B-B14F-4D97-AF65-F5344CB8AC3E}">
        <p14:creationId xmlns:p14="http://schemas.microsoft.com/office/powerpoint/2010/main" val="1530489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BD9D-340C-C446-EEE5-CF6F4584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85660"/>
          </a:xfrm>
        </p:spPr>
        <p:txBody>
          <a:bodyPr>
            <a:normAutofit fontScale="90000"/>
          </a:bodyPr>
          <a:lstStyle/>
          <a:p>
            <a:r>
              <a:rPr lang="en-US"/>
              <a:t>Strength of affiliation (overall)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96D10346-7479-A62C-EC10-42E3B72A5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83" y="635129"/>
            <a:ext cx="8000834" cy="622287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275185-BA79-3CBE-1665-8D67DBBB942B}"/>
              </a:ext>
            </a:extLst>
          </p:cNvPr>
          <p:cNvCxnSpPr/>
          <p:nvPr/>
        </p:nvCxnSpPr>
        <p:spPr>
          <a:xfrm>
            <a:off x="3686175" y="2543175"/>
            <a:ext cx="0" cy="13906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4C93843-700E-C216-E863-F862BB550A52}"/>
              </a:ext>
            </a:extLst>
          </p:cNvPr>
          <p:cNvSpPr txBox="1"/>
          <p:nvPr/>
        </p:nvSpPr>
        <p:spPr>
          <a:xfrm>
            <a:off x="2609851" y="1265987"/>
            <a:ext cx="2847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Nearly all point estimates are less than zero (Younger cohort report weaker affiliation)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D7AB58-5A57-12FC-25B5-ECCE4BEEBA1E}"/>
              </a:ext>
            </a:extLst>
          </p:cNvPr>
          <p:cNvSpPr txBox="1"/>
          <p:nvPr/>
        </p:nvSpPr>
        <p:spPr>
          <a:xfrm>
            <a:off x="6448426" y="3746564"/>
            <a:ext cx="2209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average cohort is 0.18 points lower on the strength scale than the cohort 25 years older.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71A9FA-B596-1CEE-70C4-CFC4631C634E}"/>
              </a:ext>
            </a:extLst>
          </p:cNvPr>
          <p:cNvCxnSpPr/>
          <p:nvPr/>
        </p:nvCxnSpPr>
        <p:spPr>
          <a:xfrm flipV="1">
            <a:off x="2831977" y="4492101"/>
            <a:ext cx="854198" cy="949911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5CEED2C-95ED-28EE-DFE6-A2B1C3DE7F86}"/>
              </a:ext>
            </a:extLst>
          </p:cNvPr>
          <p:cNvSpPr txBox="1"/>
          <p:nvPr/>
        </p:nvSpPr>
        <p:spPr>
          <a:xfrm>
            <a:off x="1660125" y="5477522"/>
            <a:ext cx="3613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1960 cohort is about 0.2 points lower on the strength of affiliation scale than the 1935 cohort</a:t>
            </a:r>
          </a:p>
        </p:txBody>
      </p:sp>
    </p:spTree>
    <p:extLst>
      <p:ext uri="{BB962C8B-B14F-4D97-AF65-F5344CB8AC3E}">
        <p14:creationId xmlns:p14="http://schemas.microsoft.com/office/powerpoint/2010/main" val="2957203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BD9D-340C-C446-EEE5-CF6F4584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85660"/>
          </a:xfrm>
        </p:spPr>
        <p:txBody>
          <a:bodyPr>
            <a:normAutofit fontScale="90000"/>
          </a:bodyPr>
          <a:lstStyle/>
          <a:p>
            <a:r>
              <a:rPr lang="en-US"/>
              <a:t>Strength of affiliation (Strong)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041B61AF-3F99-265D-DF07-53A6F10A6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723899"/>
            <a:ext cx="7886701" cy="61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7417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BD9D-340C-C446-EEE5-CF6F4584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85660"/>
          </a:xfrm>
        </p:spPr>
        <p:txBody>
          <a:bodyPr>
            <a:normAutofit fontScale="90000"/>
          </a:bodyPr>
          <a:lstStyle/>
          <a:p>
            <a:r>
              <a:rPr lang="en-US"/>
              <a:t>Prayer (overall)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6A9AE0B6-2AF1-53AA-0BCD-8CE0DF0DC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5" y="627721"/>
            <a:ext cx="8010359" cy="6230279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5A3EDCD2-580F-92D7-77E0-C7859C5DBB28}"/>
              </a:ext>
            </a:extLst>
          </p:cNvPr>
          <p:cNvSpPr/>
          <p:nvPr/>
        </p:nvSpPr>
        <p:spPr>
          <a:xfrm rot="5400000">
            <a:off x="3502819" y="2369343"/>
            <a:ext cx="433386" cy="1190627"/>
          </a:xfrm>
          <a:prstGeom prst="lef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5872253-90D3-99E3-B71F-9723502052FA}"/>
              </a:ext>
            </a:extLst>
          </p:cNvPr>
          <p:cNvSpPr/>
          <p:nvPr/>
        </p:nvSpPr>
        <p:spPr>
          <a:xfrm rot="16200000">
            <a:off x="2178839" y="4636293"/>
            <a:ext cx="433386" cy="1495429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88483A9A-1AD0-62A5-90BA-5066F524D4E3}"/>
              </a:ext>
            </a:extLst>
          </p:cNvPr>
          <p:cNvSpPr/>
          <p:nvPr/>
        </p:nvSpPr>
        <p:spPr>
          <a:xfrm rot="16200000">
            <a:off x="4698207" y="4797422"/>
            <a:ext cx="433386" cy="1200147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8F055-0006-109F-17AB-0FA6A6090C19}"/>
              </a:ext>
            </a:extLst>
          </p:cNvPr>
          <p:cNvSpPr txBox="1"/>
          <p:nvPr/>
        </p:nvSpPr>
        <p:spPr>
          <a:xfrm>
            <a:off x="2647950" y="1824633"/>
            <a:ext cx="2343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1955-1975 cohorts pray just as frequently as 1930-1950 cohorts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8D6D59-3FB6-2CB3-4FB6-45E53170064E}"/>
              </a:ext>
            </a:extLst>
          </p:cNvPr>
          <p:cNvSpPr txBox="1"/>
          <p:nvPr/>
        </p:nvSpPr>
        <p:spPr>
          <a:xfrm>
            <a:off x="2495550" y="5514873"/>
            <a:ext cx="264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All other cohorts pray less frequently than cohorts born 25 years prior</a:t>
            </a:r>
          </a:p>
        </p:txBody>
      </p:sp>
    </p:spTree>
    <p:extLst>
      <p:ext uri="{BB962C8B-B14F-4D97-AF65-F5344CB8AC3E}">
        <p14:creationId xmlns:p14="http://schemas.microsoft.com/office/powerpoint/2010/main" val="1250379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BD9D-340C-C446-EEE5-CF6F4584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85660"/>
          </a:xfrm>
        </p:spPr>
        <p:txBody>
          <a:bodyPr>
            <a:normAutofit fontScale="90000"/>
          </a:bodyPr>
          <a:lstStyle/>
          <a:p>
            <a:r>
              <a:rPr lang="en-US"/>
              <a:t>Prayer (Several times a day)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3D020224-BC14-AE4B-41E1-E46624212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20" y="864787"/>
            <a:ext cx="7705559" cy="5993213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0A371B61-20BA-61D8-E6BE-92B00FD8BA16}"/>
              </a:ext>
            </a:extLst>
          </p:cNvPr>
          <p:cNvSpPr/>
          <p:nvPr/>
        </p:nvSpPr>
        <p:spPr>
          <a:xfrm rot="5400000">
            <a:off x="4074318" y="1178718"/>
            <a:ext cx="433386" cy="2657476"/>
          </a:xfrm>
          <a:prstGeom prst="lef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D61F58-0C3C-2326-F0CE-F496F00D92F9}"/>
              </a:ext>
            </a:extLst>
          </p:cNvPr>
          <p:cNvSpPr txBox="1"/>
          <p:nvPr/>
        </p:nvSpPr>
        <p:spPr>
          <a:xfrm>
            <a:off x="2657473" y="1367433"/>
            <a:ext cx="3267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Cohorts 1950+ are </a:t>
            </a:r>
            <a:r>
              <a:rPr lang="en-US" b="1"/>
              <a:t>more</a:t>
            </a:r>
            <a:r>
              <a:rPr lang="en-US"/>
              <a:t> likely than cohorts born 25 years prior to pray several times a day.</a:t>
            </a:r>
          </a:p>
        </p:txBody>
      </p:sp>
    </p:spTree>
    <p:extLst>
      <p:ext uri="{BB962C8B-B14F-4D97-AF65-F5344CB8AC3E}">
        <p14:creationId xmlns:p14="http://schemas.microsoft.com/office/powerpoint/2010/main" val="5869268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BD9D-340C-C446-EEE5-CF6F4584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85660"/>
          </a:xfrm>
        </p:spPr>
        <p:txBody>
          <a:bodyPr>
            <a:normAutofit fontScale="90000"/>
          </a:bodyPr>
          <a:lstStyle/>
          <a:p>
            <a:r>
              <a:rPr lang="en-US"/>
              <a:t>Beliefs about God (overall)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11C1BBDE-FEEC-BE5D-EEDF-8F65E5D4C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1" y="585660"/>
            <a:ext cx="8064437" cy="6272340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189B93DE-8255-9B1B-8D69-DF64403EAD4B}"/>
              </a:ext>
            </a:extLst>
          </p:cNvPr>
          <p:cNvSpPr/>
          <p:nvPr/>
        </p:nvSpPr>
        <p:spPr>
          <a:xfrm rot="16200000">
            <a:off x="2888461" y="4019653"/>
            <a:ext cx="433386" cy="2247899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B6654-5298-DCA7-2D11-A072B1B97106}"/>
              </a:ext>
            </a:extLst>
          </p:cNvPr>
          <p:cNvSpPr txBox="1"/>
          <p:nvPr/>
        </p:nvSpPr>
        <p:spPr>
          <a:xfrm>
            <a:off x="3248024" y="2705926"/>
            <a:ext cx="264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Cohorts 1976+ are </a:t>
            </a:r>
            <a:r>
              <a:rPr lang="en-US" b="1"/>
              <a:t>much</a:t>
            </a:r>
            <a:r>
              <a:rPr lang="en-US"/>
              <a:t> lower than cohorts born 25 years earlier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F9DEDE38-4437-378C-769D-77A27596632D}"/>
              </a:ext>
            </a:extLst>
          </p:cNvPr>
          <p:cNvSpPr/>
          <p:nvPr/>
        </p:nvSpPr>
        <p:spPr>
          <a:xfrm rot="5400000">
            <a:off x="4702971" y="2968360"/>
            <a:ext cx="433386" cy="1381121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600054-D164-ABEB-9A19-449ACCBEB7C7}"/>
              </a:ext>
            </a:extLst>
          </p:cNvPr>
          <p:cNvSpPr txBox="1"/>
          <p:nvPr/>
        </p:nvSpPr>
        <p:spPr>
          <a:xfrm>
            <a:off x="1095374" y="5419623"/>
            <a:ext cx="2943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Cohorts 1940-1975 are slightly lower than cohorts born 25 years earlier</a:t>
            </a:r>
          </a:p>
        </p:txBody>
      </p:sp>
    </p:spTree>
    <p:extLst>
      <p:ext uri="{BB962C8B-B14F-4D97-AF65-F5344CB8AC3E}">
        <p14:creationId xmlns:p14="http://schemas.microsoft.com/office/powerpoint/2010/main" val="1631272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BD9D-340C-C446-EEE5-CF6F4584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85660"/>
          </a:xfrm>
        </p:spPr>
        <p:txBody>
          <a:bodyPr>
            <a:normAutofit fontScale="90000"/>
          </a:bodyPr>
          <a:lstStyle/>
          <a:p>
            <a:r>
              <a:rPr lang="en-US"/>
              <a:t>Beliefs about God (Know God exists)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2FC49E1B-B7BC-ECB7-C00C-DFD849232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5" y="583271"/>
            <a:ext cx="8067509" cy="62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9902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DC07-5FED-58ED-1768-80149205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patterns, but mostly decline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FA5AB-D3EA-BA3F-5BFF-01333DBFE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Pattern 1: Consistent decline (Strength of affiliation)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Pattern 2: Decline overall but growth at the highest level (Prayer)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Pattern 3: Increasingly rapid decline (Beliefs about God)</a:t>
            </a:r>
          </a:p>
        </p:txBody>
      </p:sp>
    </p:spTree>
    <p:extLst>
      <p:ext uri="{BB962C8B-B14F-4D97-AF65-F5344CB8AC3E}">
        <p14:creationId xmlns:p14="http://schemas.microsoft.com/office/powerpoint/2010/main" val="185677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34EE-AB98-991D-1C21-3FF222D5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Descriptive approaches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B0A0AA-C844-EE71-9D16-FBB2A66BD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2508" y="2999473"/>
            <a:ext cx="4822540" cy="332619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190A3-4273-B310-114E-8C2E6831F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09" y="1765903"/>
            <a:ext cx="4361268" cy="3326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F631EC-9D9F-D7F6-588F-79EE56F0E97E}"/>
              </a:ext>
            </a:extLst>
          </p:cNvPr>
          <p:cNvSpPr txBox="1"/>
          <p:nvPr/>
        </p:nvSpPr>
        <p:spPr>
          <a:xfrm>
            <a:off x="388953" y="1465822"/>
            <a:ext cx="25402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Voas and Chaves 2016 (p. 1,542)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8D2C1C-2191-15DE-3322-42CCD43C4BEC}"/>
              </a:ext>
            </a:extLst>
          </p:cNvPr>
          <p:cNvSpPr txBox="1"/>
          <p:nvPr/>
        </p:nvSpPr>
        <p:spPr>
          <a:xfrm>
            <a:off x="6022944" y="6342833"/>
            <a:ext cx="27321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Schnabel and Bock 2018 (p. 715)</a:t>
            </a:r>
          </a:p>
        </p:txBody>
      </p:sp>
    </p:spTree>
    <p:extLst>
      <p:ext uri="{BB962C8B-B14F-4D97-AF65-F5344CB8AC3E}">
        <p14:creationId xmlns:p14="http://schemas.microsoft.com/office/powerpoint/2010/main" val="37324288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95C8-CA1F-8EFD-6492-691909F3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Thoughts, questions,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C39A1-7A53-A5AC-113B-33B46E5AF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Question: </a:t>
            </a:r>
            <a:r>
              <a:rPr lang="en-US"/>
              <a:t>Why does prayer (and particularly &gt;daily prayer) stand out as increasing across cohorts?</a:t>
            </a:r>
            <a:endParaRPr lang="en-US" b="1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Question: </a:t>
            </a:r>
            <a:r>
              <a:rPr lang="en-US"/>
              <a:t>Would we see the same patterns within different demographic groups?</a:t>
            </a:r>
          </a:p>
        </p:txBody>
      </p:sp>
    </p:spTree>
    <p:extLst>
      <p:ext uri="{BB962C8B-B14F-4D97-AF65-F5344CB8AC3E}">
        <p14:creationId xmlns:p14="http://schemas.microsoft.com/office/powerpoint/2010/main" val="261473336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AFDA7-279C-D2E1-0EAC-6C96FC304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>
              <a:hlinkClick r:id="rId2"/>
            </a:endParaRPr>
          </a:p>
          <a:p>
            <a:pPr marL="0" indent="0">
              <a:buNone/>
            </a:pPr>
            <a:r>
              <a:rPr lang="en-US">
                <a:hlinkClick r:id="rId2"/>
              </a:rPr>
              <a:t>sgbrauer@umich.edu</a:t>
            </a:r>
            <a:endParaRPr lang="en-US"/>
          </a:p>
          <a:p>
            <a:pPr marL="0" indent="0">
              <a:buNone/>
            </a:pPr>
            <a:r>
              <a:rPr lang="en-US">
                <a:hlinkClick r:id="rId3"/>
              </a:rPr>
              <a:t>www.simonbrauer.us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034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F7EC-A662-5A58-50BC-5D2EC596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07694-84EA-7A2F-0657-529EB9989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5900"/>
            <a:ext cx="7886700" cy="4691063"/>
          </a:xfrm>
        </p:spPr>
        <p:txBody>
          <a:bodyPr>
            <a:normAutofit fontScale="92500" lnSpcReduction="10000"/>
          </a:bodyPr>
          <a:lstStyle/>
          <a:p>
            <a:pPr marL="0" indent="-457200">
              <a:buNone/>
            </a:pPr>
            <a:r>
              <a:rPr lang="en-US" sz="1050">
                <a:effectLst/>
              </a:rPr>
              <a:t>Brauer, S. G. (2018). The Surprising Predictable Decline of Religion in the United States. </a:t>
            </a:r>
            <a:r>
              <a:rPr lang="en-US" sz="1050" i="1">
                <a:effectLst/>
              </a:rPr>
              <a:t>Journal for the Scientific Study of Religion</a:t>
            </a:r>
            <a:r>
              <a:rPr lang="en-US" sz="1050">
                <a:effectLst/>
              </a:rPr>
              <a:t>, </a:t>
            </a:r>
            <a:r>
              <a:rPr lang="en-US" sz="1050" i="1">
                <a:effectLst/>
              </a:rPr>
              <a:t>57</a:t>
            </a:r>
            <a:r>
              <a:rPr lang="en-US" sz="1050">
                <a:effectLst/>
              </a:rPr>
              <a:t>(4), 654–675. https://doi.org/10.1111/jssr.12551</a:t>
            </a:r>
          </a:p>
          <a:p>
            <a:pPr marL="0" indent="-457200">
              <a:buNone/>
            </a:pPr>
            <a:r>
              <a:rPr lang="en-US" sz="1050">
                <a:effectLst/>
              </a:rPr>
              <a:t>Fosse, E., &amp; Winship, C. (2019). </a:t>
            </a:r>
            <a:r>
              <a:rPr lang="en-US" sz="1050" i="1">
                <a:effectLst/>
              </a:rPr>
              <a:t>Analyzing Age-Period-Cohort Data : A Review and Critique</a:t>
            </a:r>
            <a:r>
              <a:rPr lang="en-US" sz="1050">
                <a:effectLst/>
              </a:rPr>
              <a:t>.</a:t>
            </a:r>
          </a:p>
          <a:p>
            <a:pPr marL="0" indent="-457200">
              <a:buNone/>
            </a:pPr>
            <a:r>
              <a:rPr lang="en-US" sz="1050" err="1">
                <a:effectLst/>
              </a:rPr>
              <a:t>Hout</a:t>
            </a:r>
            <a:r>
              <a:rPr lang="en-US" sz="1050">
                <a:effectLst/>
              </a:rPr>
              <a:t>, M., &amp; Fischer, C. (2014). Explaining Why More Americans Have No Religious Preference: Political Backlash and Generational Succession, 1987-2012. </a:t>
            </a:r>
            <a:r>
              <a:rPr lang="en-US" sz="1050" i="1">
                <a:effectLst/>
              </a:rPr>
              <a:t>Sociological Science</a:t>
            </a:r>
            <a:r>
              <a:rPr lang="en-US" sz="1050">
                <a:effectLst/>
              </a:rPr>
              <a:t>, </a:t>
            </a:r>
            <a:r>
              <a:rPr lang="en-US" sz="1050" i="1">
                <a:effectLst/>
              </a:rPr>
              <a:t>1</a:t>
            </a:r>
            <a:r>
              <a:rPr lang="en-US" sz="1050">
                <a:effectLst/>
              </a:rPr>
              <a:t>, 423–447.</a:t>
            </a:r>
          </a:p>
          <a:p>
            <a:pPr marL="0" indent="-457200">
              <a:buNone/>
            </a:pPr>
            <a:r>
              <a:rPr lang="en-US" sz="1050" err="1">
                <a:effectLst/>
              </a:rPr>
              <a:t>Molteni</a:t>
            </a:r>
            <a:r>
              <a:rPr lang="en-US" sz="1050">
                <a:effectLst/>
              </a:rPr>
              <a:t>, F., &amp; </a:t>
            </a:r>
            <a:r>
              <a:rPr lang="en-US" sz="1050" err="1">
                <a:effectLst/>
              </a:rPr>
              <a:t>Biolcati</a:t>
            </a:r>
            <a:r>
              <a:rPr lang="en-US" sz="1050">
                <a:effectLst/>
              </a:rPr>
              <a:t>, F. (2022). Religious Decline as a Population Dynamic: Generational Replacement and Religious Attendance in Europe. </a:t>
            </a:r>
            <a:r>
              <a:rPr lang="en-US" sz="1050" i="1">
                <a:effectLst/>
              </a:rPr>
              <a:t>Social Forces</a:t>
            </a:r>
            <a:r>
              <a:rPr lang="en-US" sz="1050">
                <a:effectLst/>
              </a:rPr>
              <a:t>, 1–25. https://doi.org/10.1093/sf/soac099</a:t>
            </a:r>
          </a:p>
          <a:p>
            <a:pPr marL="0" indent="-457200">
              <a:buNone/>
            </a:pPr>
            <a:r>
              <a:rPr lang="en-US" sz="1050" err="1">
                <a:effectLst/>
              </a:rPr>
              <a:t>Molteni</a:t>
            </a:r>
            <a:r>
              <a:rPr lang="en-US" sz="1050">
                <a:effectLst/>
              </a:rPr>
              <a:t>, F., &amp; </a:t>
            </a:r>
            <a:r>
              <a:rPr lang="en-US" sz="1050" err="1">
                <a:effectLst/>
              </a:rPr>
              <a:t>Biolcati</a:t>
            </a:r>
            <a:r>
              <a:rPr lang="en-US" sz="1050">
                <a:effectLst/>
              </a:rPr>
              <a:t>, F. (2018). Shifts in religiosity across cohorts in Europe: A multilevel and multidimensional analysis based on the European Values Study. </a:t>
            </a:r>
            <a:r>
              <a:rPr lang="en-US" sz="1050" i="1">
                <a:effectLst/>
              </a:rPr>
              <a:t>Social Compass</a:t>
            </a:r>
            <a:r>
              <a:rPr lang="en-US" sz="1050">
                <a:effectLst/>
              </a:rPr>
              <a:t>, </a:t>
            </a:r>
            <a:r>
              <a:rPr lang="en-US" sz="1050" i="1">
                <a:effectLst/>
              </a:rPr>
              <a:t>65</a:t>
            </a:r>
            <a:r>
              <a:rPr lang="en-US" sz="1050">
                <a:effectLst/>
              </a:rPr>
              <a:t>(3), 413–432. https://doi.org/10.1177/0037768618772969</a:t>
            </a:r>
          </a:p>
          <a:p>
            <a:pPr marL="0" indent="-457200">
              <a:buNone/>
            </a:pPr>
            <a:r>
              <a:rPr lang="en-US" sz="1050" err="1">
                <a:effectLst/>
              </a:rPr>
              <a:t>Puga</a:t>
            </a:r>
            <a:r>
              <a:rPr lang="en-US" sz="1050">
                <a:effectLst/>
              </a:rPr>
              <a:t>-Gonzalez, I., Voas, D., </a:t>
            </a:r>
            <a:r>
              <a:rPr lang="en-US" sz="1050" err="1">
                <a:effectLst/>
              </a:rPr>
              <a:t>Kiszkiel</a:t>
            </a:r>
            <a:r>
              <a:rPr lang="en-US" sz="1050">
                <a:effectLst/>
              </a:rPr>
              <a:t>, L., Bacon, R. J., Wildman, W. J., </a:t>
            </a:r>
            <a:r>
              <a:rPr lang="en-US" sz="1050" err="1">
                <a:effectLst/>
              </a:rPr>
              <a:t>Talmont</a:t>
            </a:r>
            <a:r>
              <a:rPr lang="en-US" sz="1050">
                <a:effectLst/>
              </a:rPr>
              <a:t>-Kaminski, K., &amp; Shults, F. L. (2022). Modeling Fuzzy Fidelity: Using Microsimulation to Explore Age, Period, and Cohort Effects in Secularization. </a:t>
            </a:r>
            <a:r>
              <a:rPr lang="en-US" sz="1050" i="1">
                <a:effectLst/>
              </a:rPr>
              <a:t>Journal of Religion and Demography</a:t>
            </a:r>
            <a:r>
              <a:rPr lang="en-US" sz="1050">
                <a:effectLst/>
              </a:rPr>
              <a:t>, </a:t>
            </a:r>
            <a:r>
              <a:rPr lang="en-US" sz="1050" i="1">
                <a:effectLst/>
              </a:rPr>
              <a:t>9</a:t>
            </a:r>
            <a:r>
              <a:rPr lang="en-US" sz="1050">
                <a:effectLst/>
              </a:rPr>
              <a:t>(1–2), 111–137. https://doi.org/10.1163/2589742x-bja10012</a:t>
            </a:r>
          </a:p>
          <a:p>
            <a:pPr marL="0" indent="-457200">
              <a:buNone/>
            </a:pPr>
            <a:r>
              <a:rPr lang="en-US" sz="1050">
                <a:effectLst/>
              </a:rPr>
              <a:t>Schnabel, L., &amp; Bock, S. (2018). The continuing persistence of intense religion in the United States. </a:t>
            </a:r>
            <a:r>
              <a:rPr lang="en-US" sz="1050" i="1">
                <a:effectLst/>
              </a:rPr>
              <a:t>Sociological Science</a:t>
            </a:r>
            <a:r>
              <a:rPr lang="en-US" sz="1050">
                <a:effectLst/>
              </a:rPr>
              <a:t>, </a:t>
            </a:r>
            <a:r>
              <a:rPr lang="en-US" sz="1050" i="1">
                <a:effectLst/>
              </a:rPr>
              <a:t>5</a:t>
            </a:r>
            <a:r>
              <a:rPr lang="en-US" sz="1050">
                <a:effectLst/>
              </a:rPr>
              <a:t>, 711–721. https://doi.org/10.15195/V5.A30</a:t>
            </a:r>
          </a:p>
          <a:p>
            <a:pPr marL="0" indent="-457200">
              <a:buNone/>
            </a:pPr>
            <a:r>
              <a:rPr lang="en-US" sz="1050" err="1">
                <a:effectLst/>
              </a:rPr>
              <a:t>Schwadel</a:t>
            </a:r>
            <a:r>
              <a:rPr lang="en-US" sz="1050">
                <a:effectLst/>
              </a:rPr>
              <a:t>, P. (2010). Age, Period, and Cohort Effects on US Religious Service Attendance: The Declining Impact of Sex, Southern Residence, and Catholic Affiliation. </a:t>
            </a:r>
            <a:r>
              <a:rPr lang="en-US" sz="1050" i="1">
                <a:effectLst/>
              </a:rPr>
              <a:t>Sociology of Religion</a:t>
            </a:r>
            <a:r>
              <a:rPr lang="en-US" sz="1050">
                <a:effectLst/>
              </a:rPr>
              <a:t>, </a:t>
            </a:r>
            <a:r>
              <a:rPr lang="en-US" sz="1050" i="1">
                <a:effectLst/>
              </a:rPr>
              <a:t>71</a:t>
            </a:r>
            <a:r>
              <a:rPr lang="en-US" sz="1050">
                <a:effectLst/>
              </a:rPr>
              <a:t>(1), 2–24. https://doi.org/10.1093/socrel/srq005</a:t>
            </a:r>
          </a:p>
          <a:p>
            <a:pPr marL="0" indent="-457200">
              <a:buNone/>
            </a:pPr>
            <a:r>
              <a:rPr lang="en-US" sz="1050">
                <a:effectLst/>
              </a:rPr>
              <a:t>Shulgin, S., </a:t>
            </a:r>
            <a:r>
              <a:rPr lang="en-US" sz="1050" err="1">
                <a:effectLst/>
              </a:rPr>
              <a:t>Zinkina</a:t>
            </a:r>
            <a:r>
              <a:rPr lang="en-US" sz="1050">
                <a:effectLst/>
              </a:rPr>
              <a:t>, J., &amp; </a:t>
            </a:r>
            <a:r>
              <a:rPr lang="en-US" sz="1050" err="1">
                <a:effectLst/>
              </a:rPr>
              <a:t>Korotayev</a:t>
            </a:r>
            <a:r>
              <a:rPr lang="en-US" sz="1050">
                <a:effectLst/>
              </a:rPr>
              <a:t>, A. (2019). Religiosity and Aging: Age and Cohort Effects and Their Implications for the Future of Religious Values in High-Income OECD Countries. </a:t>
            </a:r>
            <a:r>
              <a:rPr lang="en-US" sz="1050" i="1">
                <a:effectLst/>
              </a:rPr>
              <a:t>Journal for the Scientific Study of Religion</a:t>
            </a:r>
            <a:r>
              <a:rPr lang="en-US" sz="1050">
                <a:effectLst/>
              </a:rPr>
              <a:t>, </a:t>
            </a:r>
            <a:r>
              <a:rPr lang="en-US" sz="1050" i="1">
                <a:effectLst/>
              </a:rPr>
              <a:t>58</a:t>
            </a:r>
            <a:r>
              <a:rPr lang="en-US" sz="1050">
                <a:effectLst/>
              </a:rPr>
              <a:t>, 591–603. https://doi.org/10.1111/jssr.12613</a:t>
            </a:r>
          </a:p>
          <a:p>
            <a:pPr marL="0" indent="-457200">
              <a:buNone/>
            </a:pPr>
            <a:r>
              <a:rPr lang="en-US" sz="1050">
                <a:effectLst/>
              </a:rPr>
              <a:t>Voas, D., &amp; Chaves, M. (2016). Is the United States a Counterexample to the Secularization Thesis? </a:t>
            </a:r>
            <a:r>
              <a:rPr lang="en-US" sz="1050" i="1">
                <a:effectLst/>
              </a:rPr>
              <a:t>American Journal of Sociology</a:t>
            </a:r>
            <a:r>
              <a:rPr lang="en-US" sz="1050">
                <a:effectLst/>
              </a:rPr>
              <a:t>, </a:t>
            </a:r>
            <a:r>
              <a:rPr lang="en-US" sz="1050" i="1">
                <a:effectLst/>
              </a:rPr>
              <a:t>121</a:t>
            </a:r>
            <a:r>
              <a:rPr lang="en-US" sz="1050">
                <a:effectLst/>
              </a:rPr>
              <a:t>(5), 1517–1556.</a:t>
            </a:r>
          </a:p>
          <a:p>
            <a:pPr marL="0" indent="-457200">
              <a:buNone/>
            </a:pPr>
            <a:r>
              <a:rPr lang="en-US" sz="1050">
                <a:effectLst/>
              </a:rPr>
              <a:t>Voas, D., &amp; Storm, I. (2021). National Context, Parental Socialization, and the Varying Relationship Between Religious Belief and Practice. </a:t>
            </a:r>
            <a:r>
              <a:rPr lang="en-US" sz="1050" i="1">
                <a:effectLst/>
              </a:rPr>
              <a:t>Journal for the Scientific Study of Religion</a:t>
            </a:r>
            <a:r>
              <a:rPr lang="en-US" sz="1050">
                <a:effectLst/>
              </a:rPr>
              <a:t>, </a:t>
            </a:r>
            <a:r>
              <a:rPr lang="en-US" sz="1050" i="1">
                <a:effectLst/>
              </a:rPr>
              <a:t>60</a:t>
            </a:r>
            <a:r>
              <a:rPr lang="en-US" sz="1050">
                <a:effectLst/>
              </a:rPr>
              <a:t>(1), 189–197. https://doi.org/10.1111/jssr.12691</a:t>
            </a:r>
          </a:p>
          <a:p>
            <a:pPr marL="0" indent="-457200">
              <a:buNone/>
            </a:pPr>
            <a:r>
              <a:rPr lang="en-US" sz="1050">
                <a:effectLst/>
              </a:rPr>
              <a:t>Wilkins-Laflamme, S. (2021). A Tale of Decline or Change? Working Toward a Complementary Understanding of Secular Transition and Individual Spiritualization Theories. </a:t>
            </a:r>
            <a:r>
              <a:rPr lang="en-US" sz="1050" i="1">
                <a:effectLst/>
              </a:rPr>
              <a:t>Journal for the Scientific Study of Religion</a:t>
            </a:r>
            <a:r>
              <a:rPr lang="en-US" sz="1050">
                <a:effectLst/>
              </a:rPr>
              <a:t>, </a:t>
            </a:r>
            <a:r>
              <a:rPr lang="en-US" sz="1050" i="1">
                <a:effectLst/>
              </a:rPr>
              <a:t>60</a:t>
            </a:r>
            <a:r>
              <a:rPr lang="en-US" sz="1050">
                <a:effectLst/>
              </a:rPr>
              <a:t>(3), 516–539. https://doi.org/10.1111/jssr.12721</a:t>
            </a:r>
          </a:p>
          <a:p>
            <a:pPr marL="0" indent="-457200">
              <a:buNone/>
            </a:pPr>
            <a:r>
              <a:rPr lang="en-US" sz="105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98569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BD7F-E93F-45CC-F777-7C78FF6BF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Approaches to evaluating religious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BE440-3B65-FEC7-2691-92F563DAC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/>
              <a:t>Descriptive approaches</a:t>
            </a:r>
          </a:p>
          <a:p>
            <a:pPr marL="0" indent="0">
              <a:buNone/>
            </a:pPr>
            <a:r>
              <a:rPr lang="en-US" sz="2200"/>
              <a:t>Voas and Chaves 2016</a:t>
            </a:r>
          </a:p>
          <a:p>
            <a:pPr marL="0" indent="0">
              <a:buNone/>
            </a:pPr>
            <a:r>
              <a:rPr lang="en-US" sz="2200"/>
              <a:t>Schnabel and Bock 2018</a:t>
            </a:r>
          </a:p>
        </p:txBody>
      </p:sp>
    </p:spTree>
    <p:extLst>
      <p:ext uri="{BB962C8B-B14F-4D97-AF65-F5344CB8AC3E}">
        <p14:creationId xmlns:p14="http://schemas.microsoft.com/office/powerpoint/2010/main" val="234855008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BD7F-E93F-45CC-F777-7C78FF6BF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Approaches to evaluating religious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BE440-3B65-FEC7-2691-92F563DAC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/>
              <a:t>Descriptive approaches</a:t>
            </a:r>
          </a:p>
          <a:p>
            <a:pPr marL="0" indent="0">
              <a:buNone/>
            </a:pPr>
            <a:r>
              <a:rPr lang="en-US"/>
              <a:t>Voas and Chaves</a:t>
            </a:r>
          </a:p>
          <a:p>
            <a:pPr marL="0" indent="0">
              <a:buNone/>
            </a:pPr>
            <a:r>
              <a:rPr lang="en-US"/>
              <a:t>Schnabel and Bock</a:t>
            </a:r>
          </a:p>
          <a:p>
            <a:endParaRPr lang="en-US" b="1"/>
          </a:p>
          <a:p>
            <a:pPr marL="0" indent="0">
              <a:buNone/>
            </a:pPr>
            <a:r>
              <a:rPr lang="en-US" b="1"/>
              <a:t>Analytic approaches</a:t>
            </a:r>
            <a:endParaRPr lang="en-US"/>
          </a:p>
          <a:p>
            <a:pPr marL="0" indent="0">
              <a:buNone/>
            </a:pPr>
            <a:r>
              <a:rPr lang="en-US" err="1"/>
              <a:t>Molteni</a:t>
            </a:r>
            <a:r>
              <a:rPr lang="en-US"/>
              <a:t> and </a:t>
            </a:r>
            <a:r>
              <a:rPr lang="en-US" err="1"/>
              <a:t>Biolcati</a:t>
            </a:r>
            <a:r>
              <a:rPr lang="en-US"/>
              <a:t> 2018, 2022</a:t>
            </a:r>
          </a:p>
          <a:p>
            <a:pPr marL="0" indent="0">
              <a:buNone/>
            </a:pPr>
            <a:r>
              <a:rPr lang="en-US"/>
              <a:t>Voas and Storm 2021</a:t>
            </a:r>
          </a:p>
          <a:p>
            <a:pPr marL="0" indent="0">
              <a:buNone/>
            </a:pPr>
            <a:r>
              <a:rPr lang="en-US"/>
              <a:t>Wilkins-Laflamme 2021</a:t>
            </a:r>
          </a:p>
          <a:p>
            <a:pPr marL="0" indent="0">
              <a:buNone/>
            </a:pPr>
            <a:r>
              <a:rPr lang="en-US"/>
              <a:t>Shulgin, </a:t>
            </a:r>
            <a:r>
              <a:rPr lang="en-US" err="1"/>
              <a:t>Zinkina</a:t>
            </a:r>
            <a:r>
              <a:rPr lang="en-US"/>
              <a:t>, and </a:t>
            </a:r>
            <a:r>
              <a:rPr lang="en-US" err="1"/>
              <a:t>Korotayev</a:t>
            </a:r>
            <a:r>
              <a:rPr lang="en-US"/>
              <a:t> 2019</a:t>
            </a:r>
            <a:endParaRPr lang="en-US" b="1"/>
          </a:p>
          <a:p>
            <a:pPr marL="0" indent="0">
              <a:buNone/>
            </a:pPr>
            <a:r>
              <a:rPr lang="en-US" err="1"/>
              <a:t>Schwadel</a:t>
            </a:r>
            <a:r>
              <a:rPr lang="en-US"/>
              <a:t> 2010</a:t>
            </a:r>
          </a:p>
          <a:p>
            <a:pPr marL="0" indent="0">
              <a:buNone/>
            </a:pPr>
            <a:r>
              <a:rPr lang="en-US" err="1"/>
              <a:t>Hout</a:t>
            </a:r>
            <a:r>
              <a:rPr lang="en-US"/>
              <a:t> and Fischer 2014</a:t>
            </a:r>
          </a:p>
          <a:p>
            <a:pPr marL="0" indent="0">
              <a:buNone/>
            </a:pPr>
            <a:r>
              <a:rPr lang="en-US"/>
              <a:t>Brauer 2018</a:t>
            </a:r>
          </a:p>
        </p:txBody>
      </p:sp>
    </p:spTree>
    <p:extLst>
      <p:ext uri="{BB962C8B-B14F-4D97-AF65-F5344CB8AC3E}">
        <p14:creationId xmlns:p14="http://schemas.microsoft.com/office/powerpoint/2010/main" val="80908586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BD7F-E93F-45CC-F777-7C78FF6BF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Approaches to evaluating religious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BE440-3B65-FEC7-2691-92F563DAC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/>
              <a:t>Descriptive approaches</a:t>
            </a:r>
          </a:p>
          <a:p>
            <a:pPr marL="0" indent="0">
              <a:buNone/>
            </a:pPr>
            <a:r>
              <a:rPr lang="en-US"/>
              <a:t>Voas and Chaves</a:t>
            </a:r>
          </a:p>
          <a:p>
            <a:pPr marL="0" indent="0">
              <a:buNone/>
            </a:pPr>
            <a:r>
              <a:rPr lang="en-US"/>
              <a:t>Schnabel and Bock</a:t>
            </a:r>
          </a:p>
          <a:p>
            <a:endParaRPr lang="en-US" b="1"/>
          </a:p>
          <a:p>
            <a:pPr marL="0" indent="0">
              <a:buNone/>
            </a:pPr>
            <a:r>
              <a:rPr lang="en-US" b="1"/>
              <a:t>Analytic approaches</a:t>
            </a:r>
            <a:endParaRPr lang="en-US"/>
          </a:p>
          <a:p>
            <a:pPr marL="0" indent="0">
              <a:buNone/>
            </a:pPr>
            <a:r>
              <a:rPr lang="en-US" err="1"/>
              <a:t>Molteni</a:t>
            </a:r>
            <a:r>
              <a:rPr lang="en-US"/>
              <a:t> and </a:t>
            </a:r>
            <a:r>
              <a:rPr lang="en-US" err="1"/>
              <a:t>Biolcati</a:t>
            </a:r>
            <a:r>
              <a:rPr lang="en-US"/>
              <a:t> 2018, 2022</a:t>
            </a:r>
          </a:p>
          <a:p>
            <a:pPr marL="0" indent="0">
              <a:buNone/>
            </a:pPr>
            <a:r>
              <a:rPr lang="en-US"/>
              <a:t>Voas and Storm 2021</a:t>
            </a:r>
          </a:p>
          <a:p>
            <a:pPr marL="0" indent="0">
              <a:buNone/>
            </a:pPr>
            <a:r>
              <a:rPr lang="en-US"/>
              <a:t>Wilkins-Laflamme 2021</a:t>
            </a:r>
          </a:p>
          <a:p>
            <a:pPr marL="0" indent="0">
              <a:buNone/>
            </a:pPr>
            <a:r>
              <a:rPr lang="en-US"/>
              <a:t>Shulgin, </a:t>
            </a:r>
            <a:r>
              <a:rPr lang="en-US" err="1"/>
              <a:t>Zinkina</a:t>
            </a:r>
            <a:r>
              <a:rPr lang="en-US"/>
              <a:t>, and </a:t>
            </a:r>
            <a:r>
              <a:rPr lang="en-US" err="1"/>
              <a:t>Korotayev</a:t>
            </a:r>
            <a:r>
              <a:rPr lang="en-US"/>
              <a:t> 2019</a:t>
            </a:r>
            <a:endParaRPr lang="en-US" b="1"/>
          </a:p>
          <a:p>
            <a:pPr marL="0" indent="0">
              <a:buNone/>
            </a:pPr>
            <a:r>
              <a:rPr lang="en-US" err="1"/>
              <a:t>Schwadel</a:t>
            </a:r>
            <a:r>
              <a:rPr lang="en-US"/>
              <a:t> 2010</a:t>
            </a:r>
          </a:p>
          <a:p>
            <a:pPr marL="0" indent="0">
              <a:buNone/>
            </a:pPr>
            <a:r>
              <a:rPr lang="en-US" err="1"/>
              <a:t>Hout</a:t>
            </a:r>
            <a:r>
              <a:rPr lang="en-US"/>
              <a:t> and Fischer 2014</a:t>
            </a:r>
          </a:p>
          <a:p>
            <a:pPr marL="0" indent="0">
              <a:buNone/>
            </a:pPr>
            <a:r>
              <a:rPr lang="en-US"/>
              <a:t>Brauer 2018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96E56A-4035-7A73-5F7C-A5D2B74D822E}"/>
              </a:ext>
            </a:extLst>
          </p:cNvPr>
          <p:cNvSpPr txBox="1">
            <a:spLocks/>
          </p:cNvSpPr>
          <p:nvPr/>
        </p:nvSpPr>
        <p:spPr>
          <a:xfrm>
            <a:off x="4711269" y="1797248"/>
            <a:ext cx="3679239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/>
              <a:t>Simulation approaches</a:t>
            </a:r>
          </a:p>
          <a:p>
            <a:pPr marL="0" indent="0">
              <a:buNone/>
            </a:pPr>
            <a:r>
              <a:rPr lang="en-US" sz="2200" err="1"/>
              <a:t>Puga</a:t>
            </a:r>
            <a:r>
              <a:rPr lang="en-US" sz="2200"/>
              <a:t>-Gonzales et. al. 2022</a:t>
            </a:r>
          </a:p>
          <a:p>
            <a:pPr marL="0" indent="0">
              <a:buNone/>
            </a:pPr>
            <a:r>
              <a:rPr lang="en-US" sz="2200"/>
              <a:t>Session D-1 (</a:t>
            </a:r>
            <a:r>
              <a:rPr lang="en-US" sz="2200" err="1"/>
              <a:t>Talmont</a:t>
            </a:r>
            <a:r>
              <a:rPr lang="en-US" sz="2200"/>
              <a:t>-Kaminski, Burger)</a:t>
            </a:r>
          </a:p>
        </p:txBody>
      </p:sp>
    </p:spTree>
    <p:extLst>
      <p:ext uri="{BB962C8B-B14F-4D97-AF65-F5344CB8AC3E}">
        <p14:creationId xmlns:p14="http://schemas.microsoft.com/office/powerpoint/2010/main" val="198749940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E8202-0FAF-3052-8170-757FE4DF4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Summary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8796C62-AC1A-17D2-7CDF-6ECBD56147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606494"/>
              </p:ext>
            </p:extLst>
          </p:nvPr>
        </p:nvGraphicFramePr>
        <p:xfrm>
          <a:off x="628649" y="1690689"/>
          <a:ext cx="7886702" cy="3770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5101">
                  <a:extLst>
                    <a:ext uri="{9D8B030D-6E8A-4147-A177-3AD203B41FA5}">
                      <a16:colId xmlns:a16="http://schemas.microsoft.com/office/drawing/2014/main" val="1235118066"/>
                    </a:ext>
                  </a:extLst>
                </a:gridCol>
                <a:gridCol w="651289">
                  <a:extLst>
                    <a:ext uri="{9D8B030D-6E8A-4147-A177-3AD203B41FA5}">
                      <a16:colId xmlns:a16="http://schemas.microsoft.com/office/drawing/2014/main" val="2038093818"/>
                    </a:ext>
                  </a:extLst>
                </a:gridCol>
                <a:gridCol w="651289">
                  <a:extLst>
                    <a:ext uri="{9D8B030D-6E8A-4147-A177-3AD203B41FA5}">
                      <a16:colId xmlns:a16="http://schemas.microsoft.com/office/drawing/2014/main" val="1638811557"/>
                    </a:ext>
                  </a:extLst>
                </a:gridCol>
                <a:gridCol w="651289">
                  <a:extLst>
                    <a:ext uri="{9D8B030D-6E8A-4147-A177-3AD203B41FA5}">
                      <a16:colId xmlns:a16="http://schemas.microsoft.com/office/drawing/2014/main" val="1191440964"/>
                    </a:ext>
                  </a:extLst>
                </a:gridCol>
                <a:gridCol w="651289">
                  <a:extLst>
                    <a:ext uri="{9D8B030D-6E8A-4147-A177-3AD203B41FA5}">
                      <a16:colId xmlns:a16="http://schemas.microsoft.com/office/drawing/2014/main" val="3322947785"/>
                    </a:ext>
                  </a:extLst>
                </a:gridCol>
                <a:gridCol w="651289">
                  <a:extLst>
                    <a:ext uri="{9D8B030D-6E8A-4147-A177-3AD203B41FA5}">
                      <a16:colId xmlns:a16="http://schemas.microsoft.com/office/drawing/2014/main" val="2901301944"/>
                    </a:ext>
                  </a:extLst>
                </a:gridCol>
                <a:gridCol w="651289">
                  <a:extLst>
                    <a:ext uri="{9D8B030D-6E8A-4147-A177-3AD203B41FA5}">
                      <a16:colId xmlns:a16="http://schemas.microsoft.com/office/drawing/2014/main" val="1903630796"/>
                    </a:ext>
                  </a:extLst>
                </a:gridCol>
                <a:gridCol w="651289">
                  <a:extLst>
                    <a:ext uri="{9D8B030D-6E8A-4147-A177-3AD203B41FA5}">
                      <a16:colId xmlns:a16="http://schemas.microsoft.com/office/drawing/2014/main" val="2569002353"/>
                    </a:ext>
                  </a:extLst>
                </a:gridCol>
                <a:gridCol w="651289">
                  <a:extLst>
                    <a:ext uri="{9D8B030D-6E8A-4147-A177-3AD203B41FA5}">
                      <a16:colId xmlns:a16="http://schemas.microsoft.com/office/drawing/2014/main" val="868919097"/>
                    </a:ext>
                  </a:extLst>
                </a:gridCol>
                <a:gridCol w="651289">
                  <a:extLst>
                    <a:ext uri="{9D8B030D-6E8A-4147-A177-3AD203B41FA5}">
                      <a16:colId xmlns:a16="http://schemas.microsoft.com/office/drawing/2014/main" val="2573393916"/>
                    </a:ext>
                  </a:extLst>
                </a:gridCol>
              </a:tblGrid>
              <a:tr h="37623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Cohort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Age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79969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Max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#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Max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#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Max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#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547937"/>
                  </a:ext>
                </a:extLst>
              </a:tr>
              <a:tr h="619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Frequency of attendance</a:t>
                      </a:r>
                      <a:endParaRPr lang="en-US" sz="18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1883</a:t>
                      </a:r>
                      <a:endParaRPr lang="en-US" sz="18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2000</a:t>
                      </a:r>
                      <a:endParaRPr lang="en-US" sz="18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118</a:t>
                      </a:r>
                      <a:endParaRPr lang="en-US" sz="18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18</a:t>
                      </a:r>
                      <a:endParaRPr lang="en-US" sz="18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89</a:t>
                      </a:r>
                      <a:endParaRPr lang="en-US" sz="18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72</a:t>
                      </a:r>
                      <a:endParaRPr lang="en-US" sz="18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1972</a:t>
                      </a:r>
                      <a:endParaRPr lang="en-US" sz="18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2018</a:t>
                      </a:r>
                      <a:endParaRPr lang="en-US" sz="18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32</a:t>
                      </a:r>
                      <a:endParaRPr lang="en-US" sz="18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881441"/>
                  </a:ext>
                </a:extLst>
              </a:tr>
              <a:tr h="619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Frequency of prayer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981336"/>
                  </a:ext>
                </a:extLst>
              </a:tr>
              <a:tr h="619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Strength of affiliation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1885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1974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806949"/>
                  </a:ext>
                </a:extLst>
              </a:tr>
              <a:tr h="619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Beliefs about the Bible</a:t>
                      </a:r>
                      <a:endParaRPr lang="en-US" sz="18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1895</a:t>
                      </a:r>
                      <a:endParaRPr lang="en-US" sz="18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2000</a:t>
                      </a:r>
                      <a:endParaRPr lang="en-US" sz="18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106</a:t>
                      </a:r>
                      <a:endParaRPr lang="en-US" sz="18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18</a:t>
                      </a:r>
                      <a:endParaRPr lang="en-US" sz="18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89</a:t>
                      </a:r>
                      <a:endParaRPr lang="en-US" sz="18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72</a:t>
                      </a:r>
                      <a:endParaRPr lang="en-US" sz="18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1984</a:t>
                      </a:r>
                      <a:endParaRPr lang="en-US" sz="18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2018</a:t>
                      </a:r>
                      <a:endParaRPr lang="en-US" sz="18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21</a:t>
                      </a:r>
                      <a:endParaRPr lang="en-US" sz="18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083162"/>
                  </a:ext>
                </a:extLst>
              </a:tr>
              <a:tr h="619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Beliefs about God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1899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1988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724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34877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DFC5-4A60-7B35-BE1F-E367E97B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4D077-3A63-6891-1125-8201639DC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9874"/>
            <a:ext cx="7886700" cy="4689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Bayesian probability model with a multinomial outcome and a spatial structure within cohorts</a:t>
            </a:r>
          </a:p>
          <a:p>
            <a:pPr marL="514350" indent="-514350">
              <a:buAutoNum type="arabicPeriod"/>
            </a:pPr>
            <a:r>
              <a:rPr lang="en-US"/>
              <a:t>Estimated with Markov Chain Monte Carlo and sensible priors</a:t>
            </a:r>
          </a:p>
          <a:p>
            <a:pPr marL="514350" indent="-514350">
              <a:buAutoNum type="arabicPeriod"/>
            </a:pPr>
            <a:r>
              <a:rPr lang="en-US"/>
              <a:t>Outcome is treated as categorical (i.e. estimates probabilities)</a:t>
            </a:r>
          </a:p>
          <a:p>
            <a:pPr marL="514350" indent="-514350">
              <a:buAutoNum type="arabicPeriod"/>
            </a:pPr>
            <a:r>
              <a:rPr lang="en-US"/>
              <a:t>Assumes probabilities from adjacent ages </a:t>
            </a:r>
            <a:r>
              <a:rPr lang="en-US" i="1"/>
              <a:t>within the same cohort</a:t>
            </a:r>
            <a:r>
              <a:rPr lang="en-US"/>
              <a:t> are similar</a:t>
            </a:r>
          </a:p>
          <a:p>
            <a:pPr marL="514350" indent="-514350">
              <a:buAutoNum type="arabicPeriod"/>
            </a:pPr>
            <a:r>
              <a:rPr lang="en-US"/>
              <a:t>Random walk (i.e. no assumed structure to the trajectories)</a:t>
            </a:r>
          </a:p>
          <a:p>
            <a:pPr marL="514350" indent="-514350">
              <a:buAutoNum type="arabicPeriod"/>
            </a:pPr>
            <a:r>
              <a:rPr lang="en-US"/>
              <a:t>No assumed structure across cohorts; cohorts </a:t>
            </a:r>
            <a:r>
              <a:rPr lang="en-US" b="1"/>
              <a:t>only</a:t>
            </a:r>
            <a:r>
              <a:rPr lang="en-US"/>
              <a:t> share a </a:t>
            </a:r>
            <a:r>
              <a:rPr lang="en-US" err="1"/>
              <a:t>stepsize</a:t>
            </a:r>
            <a:r>
              <a:rPr lang="en-US"/>
              <a:t> (e.g. how much change we should expect to see with one additional year of age)</a:t>
            </a:r>
          </a:p>
        </p:txBody>
      </p:sp>
    </p:spTree>
    <p:extLst>
      <p:ext uri="{BB962C8B-B14F-4D97-AF65-F5344CB8AC3E}">
        <p14:creationId xmlns:p14="http://schemas.microsoft.com/office/powerpoint/2010/main" val="1714813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AB404-916C-E86A-BD1F-384382795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Quantities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1054FB-6DD1-0EBA-4816-11C8740B2B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/>
                  <a:t>Age-specific difference between two cohorts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−25,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 b="1"/>
                  <a:t>Average of age-specific differences between two cohorts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b="0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 b="1"/>
                  <a:t>Average of average cohort differences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1054FB-6DD1-0EBA-4816-11C8740B2B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611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BD9D-340C-C446-EEE5-CF6F4584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85660"/>
          </a:xfrm>
        </p:spPr>
        <p:txBody>
          <a:bodyPr>
            <a:normAutofit fontScale="90000"/>
          </a:bodyPr>
          <a:lstStyle/>
          <a:p>
            <a:r>
              <a:rPr lang="en-US"/>
              <a:t>Strength of affiliation (overall)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69CC2178-9277-E5DB-C6E8-D8F6B4153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0" y="598087"/>
            <a:ext cx="8048459" cy="625991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D1BA07-9ADA-E836-CB97-1220016A329E}"/>
              </a:ext>
            </a:extLst>
          </p:cNvPr>
          <p:cNvCxnSpPr>
            <a:cxnSpLocks/>
          </p:cNvCxnSpPr>
          <p:nvPr/>
        </p:nvCxnSpPr>
        <p:spPr>
          <a:xfrm>
            <a:off x="1152525" y="1914525"/>
            <a:ext cx="242887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5590C15-0DB5-C40C-5F48-122CB314CCD0}"/>
              </a:ext>
            </a:extLst>
          </p:cNvPr>
          <p:cNvSpPr txBox="1"/>
          <p:nvPr/>
        </p:nvSpPr>
        <p:spPr>
          <a:xfrm>
            <a:off x="2714624" y="1450702"/>
            <a:ext cx="307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Same cohort, different ages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07BCE7-E4BA-DD15-BD48-9353F48AC43D}"/>
              </a:ext>
            </a:extLst>
          </p:cNvPr>
          <p:cNvCxnSpPr>
            <a:cxnSpLocks/>
          </p:cNvCxnSpPr>
          <p:nvPr/>
        </p:nvCxnSpPr>
        <p:spPr>
          <a:xfrm flipV="1">
            <a:off x="4191000" y="2476500"/>
            <a:ext cx="0" cy="23050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8FBCE1A-787E-C8CA-D7AA-2B475F10BBEA}"/>
              </a:ext>
            </a:extLst>
          </p:cNvPr>
          <p:cNvSpPr txBox="1"/>
          <p:nvPr/>
        </p:nvSpPr>
        <p:spPr>
          <a:xfrm>
            <a:off x="4286249" y="2323125"/>
            <a:ext cx="290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Same age, different cohorts</a:t>
            </a:r>
          </a:p>
        </p:txBody>
      </p:sp>
    </p:spTree>
    <p:extLst>
      <p:ext uri="{BB962C8B-B14F-4D97-AF65-F5344CB8AC3E}">
        <p14:creationId xmlns:p14="http://schemas.microsoft.com/office/powerpoint/2010/main" val="359315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34EE-AB98-991D-1C21-3FF222D5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Analytic approaches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098998-9C6D-DAFF-31F6-EE29410A46B9}"/>
              </a:ext>
            </a:extLst>
          </p:cNvPr>
          <p:cNvSpPr txBox="1"/>
          <p:nvPr/>
        </p:nvSpPr>
        <p:spPr>
          <a:xfrm>
            <a:off x="380075" y="3429000"/>
            <a:ext cx="26256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err="1"/>
              <a:t>Hout</a:t>
            </a:r>
            <a:r>
              <a:rPr lang="en-US" sz="1350"/>
              <a:t> and Fischer 2014 (p. 438)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2BE26-E02A-DCF4-8293-9A8C187F0BCE}"/>
              </a:ext>
            </a:extLst>
          </p:cNvPr>
          <p:cNvSpPr txBox="1"/>
          <p:nvPr/>
        </p:nvSpPr>
        <p:spPr>
          <a:xfrm>
            <a:off x="6367395" y="1169725"/>
            <a:ext cx="26256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err="1"/>
              <a:t>Molteni</a:t>
            </a:r>
            <a:r>
              <a:rPr lang="en-US" sz="1350"/>
              <a:t> and </a:t>
            </a:r>
            <a:r>
              <a:rPr lang="en-US" sz="1350" err="1"/>
              <a:t>Biolcati</a:t>
            </a:r>
            <a:r>
              <a:rPr lang="en-US" sz="1350"/>
              <a:t> 2018 (p. 425)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018D83-88AC-12F8-D72C-0CACE9E39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9" y="3709318"/>
            <a:ext cx="5435522" cy="3094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FA2017-98B3-3AFF-92C6-0AFA3C610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406" y="1469807"/>
            <a:ext cx="4579594" cy="28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7514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BD9D-340C-C446-EEE5-CF6F4584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85660"/>
          </a:xfrm>
        </p:spPr>
        <p:txBody>
          <a:bodyPr>
            <a:normAutofit fontScale="90000"/>
          </a:bodyPr>
          <a:lstStyle/>
          <a:p>
            <a:r>
              <a:rPr lang="en-US"/>
              <a:t>Prayer (overall)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B9C4BEB-6B89-79C3-B66F-5E2C27D0A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5" y="642537"/>
            <a:ext cx="7991309" cy="621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9843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BD9D-340C-C446-EEE5-CF6F4584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85660"/>
          </a:xfrm>
        </p:spPr>
        <p:txBody>
          <a:bodyPr>
            <a:normAutofit fontScale="90000"/>
          </a:bodyPr>
          <a:lstStyle/>
          <a:p>
            <a:r>
              <a:rPr lang="en-US"/>
              <a:t>Beliefs about God (overall)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B8E0E15E-6F48-A1FE-D007-EDDBC4904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1" y="585660"/>
            <a:ext cx="8064437" cy="62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0089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BD9D-340C-C446-EEE5-CF6F4584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85660"/>
          </a:xfrm>
        </p:spPr>
        <p:txBody>
          <a:bodyPr>
            <a:normAutofit fontScale="90000"/>
          </a:bodyPr>
          <a:lstStyle/>
          <a:p>
            <a:r>
              <a:rPr lang="en-US"/>
              <a:t>Religious service attendance (overall)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9346B-5A89-AD28-128D-7A2776F74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4" y="805282"/>
            <a:ext cx="7782066" cy="605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2920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BD9D-340C-C446-EEE5-CF6F4584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85660"/>
          </a:xfrm>
        </p:spPr>
        <p:txBody>
          <a:bodyPr>
            <a:normAutofit fontScale="90000"/>
          </a:bodyPr>
          <a:lstStyle/>
          <a:p>
            <a:r>
              <a:rPr lang="en-US"/>
              <a:t>Religious service attendance (overall)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12C2E-15F2-D1D8-ED25-A3E386B48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3" y="812929"/>
            <a:ext cx="7772234" cy="604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6665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BD9D-340C-C446-EEE5-CF6F4584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85660"/>
          </a:xfrm>
        </p:spPr>
        <p:txBody>
          <a:bodyPr>
            <a:normAutofit fontScale="90000"/>
          </a:bodyPr>
          <a:lstStyle/>
          <a:p>
            <a:r>
              <a:rPr lang="en-US"/>
              <a:t>Attends &gt; Weekly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F5576-0DB1-1FCF-47C2-EFA88C40E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7" y="805282"/>
            <a:ext cx="7782066" cy="605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2971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BD9D-340C-C446-EEE5-CF6F4584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85660"/>
          </a:xfrm>
        </p:spPr>
        <p:txBody>
          <a:bodyPr>
            <a:normAutofit fontScale="90000"/>
          </a:bodyPr>
          <a:lstStyle/>
          <a:p>
            <a:r>
              <a:rPr lang="en-US"/>
              <a:t>Beliefs about the Bible (overall)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42267-94CB-56AD-0313-430B5D743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723899"/>
            <a:ext cx="7886701" cy="61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9960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BD9D-340C-C446-EEE5-CF6F4584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85660"/>
          </a:xfrm>
        </p:spPr>
        <p:txBody>
          <a:bodyPr>
            <a:normAutofit fontScale="90000"/>
          </a:bodyPr>
          <a:lstStyle/>
          <a:p>
            <a:r>
              <a:rPr lang="en-US"/>
              <a:t>Beliefs about the Bible (overall)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A2CFD-9380-256F-6636-286658F86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7" y="678426"/>
            <a:ext cx="7945166" cy="61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9115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BD9D-340C-C446-EEE5-CF6F4584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85660"/>
          </a:xfrm>
        </p:spPr>
        <p:txBody>
          <a:bodyPr>
            <a:normAutofit fontScale="90000"/>
          </a:bodyPr>
          <a:lstStyle/>
          <a:p>
            <a:r>
              <a:rPr lang="en-US"/>
              <a:t>Beliefs about the Bible (Word of God)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87AC5-749C-29A5-19F3-A8F5F2931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1" y="585660"/>
            <a:ext cx="8064437" cy="62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5396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8A994B-0D05-19E8-0426-AF02D1CF4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8" y="0"/>
            <a:ext cx="8809703" cy="68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45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EE366B-938D-A437-AFEB-C18BD4A29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3" y="0"/>
            <a:ext cx="8817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2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E8852-9091-E4A2-2F1D-571CC5D8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even is a “cohort effect”?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EDB5F-665A-4FD9-6D19-D304C29C3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Theoretical explanation sounds great… </a:t>
            </a:r>
            <a:br>
              <a:rPr lang="en-US"/>
            </a:br>
            <a:r>
              <a:rPr lang="en-US"/>
              <a:t>…analytical solutions and explanations less so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13907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B06F91-6174-7D27-914B-7B6B83EA4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8" y="0"/>
            <a:ext cx="8817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99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35E8D-3522-BA6E-B689-DFC2A6332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8" y="0"/>
            <a:ext cx="8817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67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AD859C-047E-F65B-20F0-10007F688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0"/>
            <a:ext cx="8817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0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89A7-2F38-CD4D-EFCB-E564F523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Indeterminancy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6AE011-720B-8AA8-EFCF-C187415EBE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66656"/>
                <a:ext cx="7778503" cy="43589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/>
                  <a:t>Typical “matrix algebra land” illustration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𝑝𝑒𝑟𝑖𝑜𝑑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𝑐𝑜h𝑜𝑟𝑡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𝑎𝑔𝑒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 b="1"/>
                  <a:t>Alternative “counterfactual land”  illustration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br>
                  <a:rPr lang="en-US" b="0" i="1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6AE011-720B-8AA8-EFCF-C187415EB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66656"/>
                <a:ext cx="7778503" cy="4358936"/>
              </a:xfrm>
              <a:blipFill>
                <a:blip r:embed="rId2"/>
                <a:stretch>
                  <a:fillRect l="-1567" t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435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6AE011-720B-8AA8-EFCF-C187415EBE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5295" y="1244606"/>
                <a:ext cx="8003228" cy="66169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br>
                  <a:rPr lang="en-US" b="0" i="1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6AE011-720B-8AA8-EFCF-C187415EB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295" y="1244606"/>
                <a:ext cx="8003228" cy="661694"/>
              </a:xfrm>
              <a:blipFill>
                <a:blip r:embed="rId2"/>
                <a:stretch>
                  <a:fillRect l="-228"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EFEF765-B807-8AE6-F9A3-63E32CF60977}"/>
              </a:ext>
            </a:extLst>
          </p:cNvPr>
          <p:cNvSpPr/>
          <p:nvPr/>
        </p:nvSpPr>
        <p:spPr>
          <a:xfrm>
            <a:off x="5576921" y="3818340"/>
            <a:ext cx="3429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C1217-0F25-7F90-0A57-E8E29CFBD187}"/>
              </a:ext>
            </a:extLst>
          </p:cNvPr>
          <p:cNvSpPr/>
          <p:nvPr/>
        </p:nvSpPr>
        <p:spPr>
          <a:xfrm>
            <a:off x="5576921" y="4225441"/>
            <a:ext cx="342900" cy="342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190C77-EF5E-D99F-0256-AE3FF097BAA1}"/>
              </a:ext>
            </a:extLst>
          </p:cNvPr>
          <p:cNvSpPr/>
          <p:nvPr/>
        </p:nvSpPr>
        <p:spPr>
          <a:xfrm>
            <a:off x="5977526" y="4233048"/>
            <a:ext cx="342900" cy="342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95638A-987B-71B7-6443-D5946A797590}"/>
              </a:ext>
            </a:extLst>
          </p:cNvPr>
          <p:cNvSpPr/>
          <p:nvPr/>
        </p:nvSpPr>
        <p:spPr>
          <a:xfrm>
            <a:off x="6408647" y="4233048"/>
            <a:ext cx="342900" cy="342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871B15-F9DF-17F4-1EDE-18790923A594}"/>
              </a:ext>
            </a:extLst>
          </p:cNvPr>
          <p:cNvSpPr/>
          <p:nvPr/>
        </p:nvSpPr>
        <p:spPr>
          <a:xfrm>
            <a:off x="6839769" y="4233048"/>
            <a:ext cx="342900" cy="342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2509C2-1CAF-303F-5C6D-1CF9DC4A1F2B}"/>
              </a:ext>
            </a:extLst>
          </p:cNvPr>
          <p:cNvSpPr/>
          <p:nvPr/>
        </p:nvSpPr>
        <p:spPr>
          <a:xfrm>
            <a:off x="5576921" y="4683144"/>
            <a:ext cx="342900" cy="342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7C4A6-99C3-D382-7B79-230C7A3E9E11}"/>
              </a:ext>
            </a:extLst>
          </p:cNvPr>
          <p:cNvSpPr/>
          <p:nvPr/>
        </p:nvSpPr>
        <p:spPr>
          <a:xfrm>
            <a:off x="5977526" y="4690751"/>
            <a:ext cx="342900" cy="342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206B66-D387-93F9-24AA-9D401E26008B}"/>
              </a:ext>
            </a:extLst>
          </p:cNvPr>
          <p:cNvSpPr/>
          <p:nvPr/>
        </p:nvSpPr>
        <p:spPr>
          <a:xfrm>
            <a:off x="6439164" y="4690751"/>
            <a:ext cx="342900" cy="342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FCCC91-2DF7-3840-C874-82530E788BB0}"/>
              </a:ext>
            </a:extLst>
          </p:cNvPr>
          <p:cNvSpPr/>
          <p:nvPr/>
        </p:nvSpPr>
        <p:spPr>
          <a:xfrm>
            <a:off x="6839769" y="4690751"/>
            <a:ext cx="342900" cy="342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5E5568-38B6-473A-A6A8-7D3B4858B8EB}"/>
                  </a:ext>
                </a:extLst>
              </p:cNvPr>
              <p:cNvSpPr txBox="1"/>
              <p:nvPr/>
            </p:nvSpPr>
            <p:spPr>
              <a:xfrm>
                <a:off x="5184085" y="3844821"/>
                <a:ext cx="321755" cy="289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5E5568-38B6-473A-A6A8-7D3B4858B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85" y="3844821"/>
                <a:ext cx="321755" cy="289888"/>
              </a:xfrm>
              <a:prstGeom prst="rect">
                <a:avLst/>
              </a:prstGeom>
              <a:blipFill>
                <a:blip r:embed="rId3"/>
                <a:stretch>
                  <a:fillRect l="-11321" t="-2128" r="-5660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9A785B-1EBE-820A-C58C-A880CF434AFC}"/>
                  </a:ext>
                </a:extLst>
              </p:cNvPr>
              <p:cNvSpPr txBox="1"/>
              <p:nvPr/>
            </p:nvSpPr>
            <p:spPr>
              <a:xfrm>
                <a:off x="5042522" y="4234279"/>
                <a:ext cx="517706" cy="286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5−8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9A785B-1EBE-820A-C58C-A880CF434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522" y="4234279"/>
                <a:ext cx="517706" cy="286617"/>
              </a:xfrm>
              <a:prstGeom prst="rect">
                <a:avLst/>
              </a:prstGeom>
              <a:blipFill>
                <a:blip r:embed="rId4"/>
                <a:stretch>
                  <a:fillRect l="-5882" t="-2128" r="-5882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B6BA69-7137-AE61-EAAA-18D7CFC82F22}"/>
                  </a:ext>
                </a:extLst>
              </p:cNvPr>
              <p:cNvSpPr txBox="1"/>
              <p:nvPr/>
            </p:nvSpPr>
            <p:spPr>
              <a:xfrm>
                <a:off x="5036487" y="4721321"/>
                <a:ext cx="512384" cy="28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B6BA69-7137-AE61-EAAA-18D7CFC82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487" y="4721321"/>
                <a:ext cx="512384" cy="281744"/>
              </a:xfrm>
              <a:prstGeom prst="rect">
                <a:avLst/>
              </a:prstGeom>
              <a:blipFill>
                <a:blip r:embed="rId5"/>
                <a:stretch>
                  <a:fillRect l="-5952" t="-2128" r="-5952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54A4512C-403B-746C-E361-7B1C74A29AE5}"/>
              </a:ext>
            </a:extLst>
          </p:cNvPr>
          <p:cNvSpPr/>
          <p:nvPr/>
        </p:nvSpPr>
        <p:spPr>
          <a:xfrm>
            <a:off x="7231497" y="3818340"/>
            <a:ext cx="342900" cy="1215311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AF9FB84-F144-6333-368A-5E88D07AD208}"/>
                  </a:ext>
                </a:extLst>
              </p:cNvPr>
              <p:cNvSpPr txBox="1"/>
              <p:nvPr/>
            </p:nvSpPr>
            <p:spPr>
              <a:xfrm>
                <a:off x="7623225" y="4279175"/>
                <a:ext cx="419923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5,4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AF9FB84-F144-6333-368A-5E88D07AD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225" y="4279175"/>
                <a:ext cx="419923" cy="289182"/>
              </a:xfrm>
              <a:prstGeom prst="rect">
                <a:avLst/>
              </a:prstGeom>
              <a:blipFill>
                <a:blip r:embed="rId6"/>
                <a:stretch>
                  <a:fillRect l="-13235" r="-7353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4FB335D-2BEC-D850-23BF-F717604DA852}"/>
              </a:ext>
            </a:extLst>
          </p:cNvPr>
          <p:cNvSpPr/>
          <p:nvPr/>
        </p:nvSpPr>
        <p:spPr>
          <a:xfrm>
            <a:off x="5576921" y="2093140"/>
            <a:ext cx="3429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B5F284-52C9-251F-1929-99874D6BE058}"/>
              </a:ext>
            </a:extLst>
          </p:cNvPr>
          <p:cNvSpPr/>
          <p:nvPr/>
        </p:nvSpPr>
        <p:spPr>
          <a:xfrm>
            <a:off x="5576921" y="2500242"/>
            <a:ext cx="342900" cy="342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1162D4-6970-F806-C0FA-C4F65590B4E7}"/>
              </a:ext>
            </a:extLst>
          </p:cNvPr>
          <p:cNvSpPr/>
          <p:nvPr/>
        </p:nvSpPr>
        <p:spPr>
          <a:xfrm>
            <a:off x="5977526" y="2507848"/>
            <a:ext cx="342900" cy="342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B41482-2CF8-174C-5334-C5A746ED8211}"/>
              </a:ext>
            </a:extLst>
          </p:cNvPr>
          <p:cNvSpPr/>
          <p:nvPr/>
        </p:nvSpPr>
        <p:spPr>
          <a:xfrm>
            <a:off x="6408647" y="2507848"/>
            <a:ext cx="342900" cy="342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342680-7872-3A7F-648E-62CE96A6AD7E}"/>
              </a:ext>
            </a:extLst>
          </p:cNvPr>
          <p:cNvSpPr/>
          <p:nvPr/>
        </p:nvSpPr>
        <p:spPr>
          <a:xfrm>
            <a:off x="6839769" y="2507848"/>
            <a:ext cx="342900" cy="342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0207A9-D760-CC7D-9E49-CEC87FFA38D7}"/>
              </a:ext>
            </a:extLst>
          </p:cNvPr>
          <p:cNvSpPr/>
          <p:nvPr/>
        </p:nvSpPr>
        <p:spPr>
          <a:xfrm>
            <a:off x="5576921" y="2957945"/>
            <a:ext cx="342900" cy="342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0713CA-5989-D950-09DB-DE32140607D1}"/>
              </a:ext>
            </a:extLst>
          </p:cNvPr>
          <p:cNvSpPr/>
          <p:nvPr/>
        </p:nvSpPr>
        <p:spPr>
          <a:xfrm>
            <a:off x="5977526" y="2965551"/>
            <a:ext cx="342900" cy="342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71794F-930F-4501-5B77-898D3A71370D}"/>
              </a:ext>
            </a:extLst>
          </p:cNvPr>
          <p:cNvSpPr/>
          <p:nvPr/>
        </p:nvSpPr>
        <p:spPr>
          <a:xfrm>
            <a:off x="6439164" y="2965551"/>
            <a:ext cx="342900" cy="342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3913BE-38B5-2E2E-9990-2811D868E12D}"/>
              </a:ext>
            </a:extLst>
          </p:cNvPr>
          <p:cNvSpPr/>
          <p:nvPr/>
        </p:nvSpPr>
        <p:spPr>
          <a:xfrm>
            <a:off x="6839769" y="2965551"/>
            <a:ext cx="342900" cy="342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119493-DDF4-6208-90E8-52E842F5A6D9}"/>
                  </a:ext>
                </a:extLst>
              </p:cNvPr>
              <p:cNvSpPr txBox="1"/>
              <p:nvPr/>
            </p:nvSpPr>
            <p:spPr>
              <a:xfrm>
                <a:off x="5184085" y="2119622"/>
                <a:ext cx="321755" cy="2859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119493-DDF4-6208-90E8-52E842F5A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85" y="2119622"/>
                <a:ext cx="321755" cy="285976"/>
              </a:xfrm>
              <a:prstGeom prst="rect">
                <a:avLst/>
              </a:prstGeom>
              <a:blipFill>
                <a:blip r:embed="rId7"/>
                <a:stretch>
                  <a:fillRect l="-11321" r="-5660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981748-2F7E-05B7-3C57-CF13D750EB79}"/>
                  </a:ext>
                </a:extLst>
              </p:cNvPr>
              <p:cNvSpPr txBox="1"/>
              <p:nvPr/>
            </p:nvSpPr>
            <p:spPr>
              <a:xfrm>
                <a:off x="5042523" y="2509079"/>
                <a:ext cx="512897" cy="282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6−9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981748-2F7E-05B7-3C57-CF13D750E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523" y="2509079"/>
                <a:ext cx="512897" cy="282578"/>
              </a:xfrm>
              <a:prstGeom prst="rect">
                <a:avLst/>
              </a:prstGeom>
              <a:blipFill>
                <a:blip r:embed="rId8"/>
                <a:stretch>
                  <a:fillRect l="-5952" t="-2174" r="-595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F9E774-282A-5D61-5107-62BB1FCF7AD8}"/>
                  </a:ext>
                </a:extLst>
              </p:cNvPr>
              <p:cNvSpPr txBox="1"/>
              <p:nvPr/>
            </p:nvSpPr>
            <p:spPr>
              <a:xfrm>
                <a:off x="5036487" y="2996121"/>
                <a:ext cx="512384" cy="28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F9E774-282A-5D61-5107-62BB1FCF7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487" y="2996121"/>
                <a:ext cx="512384" cy="281744"/>
              </a:xfrm>
              <a:prstGeom prst="rect">
                <a:avLst/>
              </a:prstGeom>
              <a:blipFill>
                <a:blip r:embed="rId9"/>
                <a:stretch>
                  <a:fillRect l="-5952" t="-2128" r="-5952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Brace 34">
            <a:extLst>
              <a:ext uri="{FF2B5EF4-FFF2-40B4-BE49-F238E27FC236}">
                <a16:creationId xmlns:a16="http://schemas.microsoft.com/office/drawing/2014/main" id="{6FCD383C-2D1A-264D-D3CA-C33B4CB6446F}"/>
              </a:ext>
            </a:extLst>
          </p:cNvPr>
          <p:cNvSpPr/>
          <p:nvPr/>
        </p:nvSpPr>
        <p:spPr>
          <a:xfrm>
            <a:off x="7231497" y="2093141"/>
            <a:ext cx="342900" cy="1215311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0F468B-1F17-A1C0-6635-9095977D1C02}"/>
                  </a:ext>
                </a:extLst>
              </p:cNvPr>
              <p:cNvSpPr txBox="1"/>
              <p:nvPr/>
            </p:nvSpPr>
            <p:spPr>
              <a:xfrm>
                <a:off x="7623225" y="2553975"/>
                <a:ext cx="419923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6,4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0F468B-1F17-A1C0-6635-9095977D1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225" y="2553975"/>
                <a:ext cx="419923" cy="289182"/>
              </a:xfrm>
              <a:prstGeom prst="rect">
                <a:avLst/>
              </a:prstGeom>
              <a:blipFill>
                <a:blip r:embed="rId10"/>
                <a:stretch>
                  <a:fillRect l="-13235" r="-7353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69D84D7-39D4-00FB-B0F9-EF5266AFB7E3}"/>
                  </a:ext>
                </a:extLst>
              </p:cNvPr>
              <p:cNvSpPr txBox="1"/>
              <p:nvPr/>
            </p:nvSpPr>
            <p:spPr>
              <a:xfrm>
                <a:off x="6269650" y="34719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69D84D7-39D4-00FB-B0F9-EF5266AFB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650" y="3471939"/>
                <a:ext cx="226024" cy="276999"/>
              </a:xfrm>
              <a:prstGeom prst="rect">
                <a:avLst/>
              </a:prstGeom>
              <a:blipFill>
                <a:blip r:embed="rId11"/>
                <a:stretch>
                  <a:fillRect l="-5263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>
            <a:extLst>
              <a:ext uri="{FF2B5EF4-FFF2-40B4-BE49-F238E27FC236}">
                <a16:creationId xmlns:a16="http://schemas.microsoft.com/office/drawing/2014/main" id="{F90C0755-4B7B-E3E1-22BA-4739ED12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err="1"/>
              <a:t>Indeterminancy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D28C651-619B-B089-0283-6D102BB9F99F}"/>
                  </a:ext>
                </a:extLst>
              </p:cNvPr>
              <p:cNvSpPr txBox="1"/>
              <p:nvPr/>
            </p:nvSpPr>
            <p:spPr>
              <a:xfrm>
                <a:off x="2750487" y="1497443"/>
                <a:ext cx="4572000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D28C651-619B-B089-0283-6D102BB9F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487" y="1497443"/>
                <a:ext cx="4572000" cy="404983"/>
              </a:xfrm>
              <a:prstGeom prst="rect">
                <a:avLst/>
              </a:prstGeom>
              <a:blipFill>
                <a:blip r:embed="rId1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738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34323 -0.00115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0" y="-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34323 -0.1958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0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3.33333E-6 L -0.32952 0.0673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6" y="33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7.40741E-7 L -0.32605 0.0662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331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7.40741E-7 L -0.32952 0.066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6" y="331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-7.40741E-7 L -0.33385 0.0662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1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37726 -0.12245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-613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37327 -0.12454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63" y="-622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-0.37327 -0.12454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63" y="-622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37674 -0.12338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37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36459 -0.00231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-11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35886 -0.00093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-4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599 0.00162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3" y="6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0.35608 0.00162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55112E-17 L -0.36459 0.18843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942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35799 0.1872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9" y="9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36077 0.18727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8" y="935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-0.35816 0.18727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4323 -0.00115 L -0.29653 -0.023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-104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4323 -0.19583 L -0.22066 -0.2726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-384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674 0.0662 L -0.26684 -0.0817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-7407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726 -0.12245 L -0.05105 -0.3321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8" grpId="0"/>
      <p:bldP spid="19" grpId="0"/>
      <p:bldP spid="20" grpId="0" animBg="1"/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  <p:bldP spid="33" grpId="0"/>
      <p:bldP spid="34" grpId="0"/>
      <p:bldP spid="35" grpId="0" animBg="1"/>
      <p:bldP spid="36" grpId="0"/>
      <p:bldP spid="39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E8852-9091-E4A2-2F1D-571CC5D8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you find cohort effects?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CEDB5F-665A-4FD9-6D19-D304C29C3D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6526" y="1746162"/>
                <a:ext cx="4742340" cy="326350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/>
                  <a:t>Problem 1: Fundamental problem of APC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𝑝𝑒𝑟𝑖𝑜𝑑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𝑐𝑜h𝑜𝑟𝑡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𝑎𝑔𝑒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Problem 2: More complex models (e.g. H-APC, intrinsic estimator) do not get around the issue of an infinite number of solutions (Fosse and Winship 2019)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CEDB5F-665A-4FD9-6D19-D304C29C3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6526" y="1746162"/>
                <a:ext cx="4742340" cy="3263504"/>
              </a:xfrm>
              <a:blipFill>
                <a:blip r:embed="rId2"/>
                <a:stretch>
                  <a:fillRect l="-2314" t="-3731" r="-3085" b="-4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CAB76AC-3608-853D-6AAF-F4F3E5506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074" y="1869486"/>
            <a:ext cx="3734725" cy="3458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3040FA-AB1F-4ACE-3650-8352F04876B1}"/>
              </a:ext>
            </a:extLst>
          </p:cNvPr>
          <p:cNvSpPr txBox="1"/>
          <p:nvPr/>
        </p:nvSpPr>
        <p:spPr>
          <a:xfrm>
            <a:off x="5267164" y="1529776"/>
            <a:ext cx="4184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Fosse and Winship 2019 (p. 483)</a:t>
            </a:r>
          </a:p>
        </p:txBody>
      </p:sp>
    </p:spTree>
    <p:extLst>
      <p:ext uri="{BB962C8B-B14F-4D97-AF65-F5344CB8AC3E}">
        <p14:creationId xmlns:p14="http://schemas.microsoft.com/office/powerpoint/2010/main" val="31500784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122EB-2637-7CFC-F0EF-9F04FA2E2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Taking the easy way out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7BBD31-AF0D-8C1E-995E-9425D68668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/>
                  <a:t>Are younger cohorts less religious than older cohorts?</a:t>
                </a:r>
              </a:p>
              <a:p>
                <a:pPr marL="0" indent="0">
                  <a:buNone/>
                </a:pPr>
                <a:r>
                  <a:rPr lang="en-US"/>
                  <a:t>Is the cohort effect for cohort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 lower than the cohort effect for cohort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?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Is the actual observed/estimated religiousness of cohort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 consistently lower than the observed/estimated religiousness of cohort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−25</m:t>
                    </m:r>
                  </m:oMath>
                </a14:m>
                <a:r>
                  <a:rPr lang="en-US"/>
                  <a:t> at the same age?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−25,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7BBD31-AF0D-8C1E-995E-9425D68668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88CF52-31B1-291A-439C-9118E3BC98D5}"/>
              </a:ext>
            </a:extLst>
          </p:cNvPr>
          <p:cNvCxnSpPr>
            <a:cxnSpLocks/>
          </p:cNvCxnSpPr>
          <p:nvPr/>
        </p:nvCxnSpPr>
        <p:spPr>
          <a:xfrm>
            <a:off x="714652" y="2544008"/>
            <a:ext cx="71775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3FA757-A0F4-1183-D93D-2EAF02807A96}"/>
              </a:ext>
            </a:extLst>
          </p:cNvPr>
          <p:cNvCxnSpPr>
            <a:cxnSpLocks/>
          </p:cNvCxnSpPr>
          <p:nvPr/>
        </p:nvCxnSpPr>
        <p:spPr>
          <a:xfrm>
            <a:off x="714652" y="2883579"/>
            <a:ext cx="31205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743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low confidence">
            <a:extLst>
              <a:ext uri="{FF2B5EF4-FFF2-40B4-BE49-F238E27FC236}">
                <a16:creationId xmlns:a16="http://schemas.microsoft.com/office/drawing/2014/main" id="{BBC61970-1F20-DE5E-B429-5D0908F17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DB5E08B9-11BC-3554-F1F1-E84BB2EDE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62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1514</Words>
  <Application>Microsoft Office PowerPoint</Application>
  <PresentationFormat>On-screen Show (4:3)</PresentationFormat>
  <Paragraphs>242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Are Younger Americans Less Religious? Unearthing Old Ground with Novel Methods</vt:lpstr>
      <vt:lpstr>Descriptive approaches</vt:lpstr>
      <vt:lpstr>Analytic approaches</vt:lpstr>
      <vt:lpstr>What even is a “cohort effect”?</vt:lpstr>
      <vt:lpstr>Indeterminancy</vt:lpstr>
      <vt:lpstr>Indeterminancy</vt:lpstr>
      <vt:lpstr>Can you find cohort effects?</vt:lpstr>
      <vt:lpstr>Taking the easy way out</vt:lpstr>
      <vt:lpstr>PowerPoint Presentation</vt:lpstr>
      <vt:lpstr>PowerPoint Presentation</vt:lpstr>
      <vt:lpstr>PowerPoint Presentation</vt:lpstr>
      <vt:lpstr>Data</vt:lpstr>
      <vt:lpstr>Strength of affiliation (overall)</vt:lpstr>
      <vt:lpstr>Strength of affiliation (Strong)</vt:lpstr>
      <vt:lpstr>Prayer (overall)</vt:lpstr>
      <vt:lpstr>Prayer (Several times a day)</vt:lpstr>
      <vt:lpstr>Beliefs about God (overall)</vt:lpstr>
      <vt:lpstr>Beliefs about God (Know God exists)</vt:lpstr>
      <vt:lpstr>Different patterns, but mostly decline</vt:lpstr>
      <vt:lpstr>Thoughts, questions, and next steps</vt:lpstr>
      <vt:lpstr>PowerPoint Presentation</vt:lpstr>
      <vt:lpstr>References</vt:lpstr>
      <vt:lpstr>Approaches to evaluating religious change</vt:lpstr>
      <vt:lpstr>Approaches to evaluating religious change</vt:lpstr>
      <vt:lpstr>Approaches to evaluating religious change</vt:lpstr>
      <vt:lpstr>Data Summary</vt:lpstr>
      <vt:lpstr>Model</vt:lpstr>
      <vt:lpstr>Target Quantities</vt:lpstr>
      <vt:lpstr>Strength of affiliation (overall)</vt:lpstr>
      <vt:lpstr>Prayer (overall)</vt:lpstr>
      <vt:lpstr>Beliefs about God (overall)</vt:lpstr>
      <vt:lpstr>Religious service attendance (overall)</vt:lpstr>
      <vt:lpstr>Religious service attendance (overall)</vt:lpstr>
      <vt:lpstr>Attends &gt; Weekly</vt:lpstr>
      <vt:lpstr>Beliefs about the Bible (overall)</vt:lpstr>
      <vt:lpstr>Beliefs about the Bible (overall)</vt:lpstr>
      <vt:lpstr>Beliefs about the Bible (Word of God)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Brauer</dc:creator>
  <cp:lastModifiedBy>Simon Brauer</cp:lastModifiedBy>
  <cp:revision>1</cp:revision>
  <dcterms:created xsi:type="dcterms:W3CDTF">2022-07-11T17:27:15Z</dcterms:created>
  <dcterms:modified xsi:type="dcterms:W3CDTF">2022-11-13T10:43:24Z</dcterms:modified>
</cp:coreProperties>
</file>